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5143500" cx="9144000"/>
  <p:notesSz cx="6858000" cy="9144000"/>
  <p:embeddedFontLst>
    <p:embeddedFont>
      <p:font typeface="Open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CEAC32-DD24-4BCC-A9C5-B30FBA01A880}">
  <a:tblStyle styleId="{3FCEAC32-DD24-4BCC-A9C5-B30FBA01A8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OpenSans-bold.fntdata"/><Relationship Id="rId63" Type="http://schemas.openxmlformats.org/officeDocument/2006/relationships/font" Target="fonts/OpenSans-regular.fntdata"/><Relationship Id="rId22" Type="http://schemas.openxmlformats.org/officeDocument/2006/relationships/slide" Target="slides/slide16.xml"/><Relationship Id="rId66" Type="http://schemas.openxmlformats.org/officeDocument/2006/relationships/font" Target="fonts/OpenSans-boldItalic.fntdata"/><Relationship Id="rId21" Type="http://schemas.openxmlformats.org/officeDocument/2006/relationships/slide" Target="slides/slide15.xml"/><Relationship Id="rId65" Type="http://schemas.openxmlformats.org/officeDocument/2006/relationships/font" Target="fonts/OpenSans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4aa918982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4aa918982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09ecf7ad6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09ecf7ad6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09ecf7ad61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09ecf7ad61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09ecf7ad61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09ecf7ad61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09ecf7ad61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09ecf7ad61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09ecf7ad61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09ecf7ad61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9ecf7ad61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09ecf7ad61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d41b17bc3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d41b17bc3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09ecf7ad61_5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09ecf7ad61_5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d41b17bc3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d41b17bc3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d41b17bc3f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d41b17bc3f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b9ca6928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0b9ca6928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d41b17bc3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d41b17bc3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0a1fb28b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0a1fb28b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0a1fb28ba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0a1fb28ba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0a1fb28ba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0a1fb28ba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0b9ca6928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0b9ca6928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0a1fb28ba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0a1fb28ba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0a1fb28ba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30a1fb28ba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0a1fb28ba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0a1fb28ba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30a1fb28ba8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30a1fb28ba8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0a1fb28ba8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0a1fb28ba8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04aaebf4ab_0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04aaebf4ab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0a1fb28ba8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0a1fb28ba8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0a4d82688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0a4d82688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0a4d82688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0a4d82688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0a4d82688f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0a4d82688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0a4d82688f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0a4d82688f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0a4d82688f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0a4d82688f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0a51c76e8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0a51c76e8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0a51c76e8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0a51c76e8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a4d82688f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0a4d82688f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0a51c76e8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0a51c76e8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04aa91898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04aa91898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0a51c76e8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30a51c76e8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0a51c76e8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30a51c76e8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0a51c76e8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0a51c76e8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30a51c76e8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30a51c76e8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0a51c76e8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0a51c76e8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0a51c76e8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30a51c76e8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0a776d6e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0a776d6e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0a776d6ef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0a776d6ef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0a776d6ef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30a776d6ef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0a776d6ef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30a776d6ef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04aa918982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04aa918982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0b9ca6928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30b9ca6928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30a51c76e8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30a51c76e8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faabf9456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faabf9456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04aa91898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304aa91898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0a776d6ef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30a776d6ef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0a776d6ef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30a776d6ef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0a776d6ef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30a776d6ef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4aa918982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4aa918982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04aa918982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04aa918982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4aa918982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04aa918982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09ecf7ad6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09ecf7ad6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elfolie_TUD_weiß-blau" showMasterSp="0">
  <p:cSld name="1_Titelfolie_TUD_weiß-blau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4761" y="247581"/>
            <a:ext cx="1101034" cy="40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28" y="262313"/>
            <a:ext cx="1323000" cy="38403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903684"/>
            <a:ext cx="9144000" cy="4239900"/>
          </a:xfrm>
          <a:prstGeom prst="rect">
            <a:avLst/>
          </a:prstGeom>
          <a:gradFill>
            <a:gsLst>
              <a:gs pos="0">
                <a:schemeClr val="accent2"/>
              </a:gs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662106" y="2139087"/>
            <a:ext cx="1269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662078" y="2876780"/>
            <a:ext cx="291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b="1"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2" type="subTitle"/>
          </p:nvPr>
        </p:nvSpPr>
        <p:spPr>
          <a:xfrm>
            <a:off x="662079" y="3771177"/>
            <a:ext cx="448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>
                <a:solidFill>
                  <a:schemeClr val="l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3" type="body"/>
          </p:nvPr>
        </p:nvSpPr>
        <p:spPr>
          <a:xfrm>
            <a:off x="662106" y="2353534"/>
            <a:ext cx="2271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4" type="body"/>
          </p:nvPr>
        </p:nvSpPr>
        <p:spPr>
          <a:xfrm>
            <a:off x="662078" y="3281707"/>
            <a:ext cx="352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5" type="body"/>
          </p:nvPr>
        </p:nvSpPr>
        <p:spPr>
          <a:xfrm>
            <a:off x="662106" y="3984481"/>
            <a:ext cx="345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folie_TUD_weiß-blau" showMasterSp="0">
  <p:cSld name="2_Titelfolie_TUD_weiß-blau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1"/>
          <p:cNvSpPr/>
          <p:nvPr/>
        </p:nvSpPr>
        <p:spPr>
          <a:xfrm>
            <a:off x="0" y="903684"/>
            <a:ext cx="9144000" cy="4239900"/>
          </a:xfrm>
          <a:prstGeom prst="rect">
            <a:avLst/>
          </a:prstGeom>
          <a:gradFill>
            <a:gsLst>
              <a:gs pos="0">
                <a:schemeClr val="accent5"/>
              </a:gs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1"/>
          <p:cNvSpPr txBox="1"/>
          <p:nvPr>
            <p:ph idx="1" type="body"/>
          </p:nvPr>
        </p:nvSpPr>
        <p:spPr>
          <a:xfrm>
            <a:off x="662106" y="2139087"/>
            <a:ext cx="13515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129" name="Google Shape;129;p11"/>
          <p:cNvSpPr txBox="1"/>
          <p:nvPr>
            <p:ph type="title"/>
          </p:nvPr>
        </p:nvSpPr>
        <p:spPr>
          <a:xfrm>
            <a:off x="662078" y="2876780"/>
            <a:ext cx="2955900" cy="3693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b="1"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11"/>
          <p:cNvSpPr txBox="1"/>
          <p:nvPr>
            <p:ph idx="2" type="subTitle"/>
          </p:nvPr>
        </p:nvSpPr>
        <p:spPr>
          <a:xfrm>
            <a:off x="662079" y="3771177"/>
            <a:ext cx="45681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lv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1" name="Google Shape;131;p11"/>
          <p:cNvSpPr txBox="1"/>
          <p:nvPr>
            <p:ph idx="3" type="body"/>
          </p:nvPr>
        </p:nvSpPr>
        <p:spPr>
          <a:xfrm>
            <a:off x="662106" y="2353534"/>
            <a:ext cx="23535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 sz="1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132" name="Google Shape;132;p11"/>
          <p:cNvSpPr txBox="1"/>
          <p:nvPr>
            <p:ph idx="4" type="body"/>
          </p:nvPr>
        </p:nvSpPr>
        <p:spPr>
          <a:xfrm>
            <a:off x="662078" y="3281707"/>
            <a:ext cx="3602400" cy="3693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133" name="Google Shape;133;p11"/>
          <p:cNvSpPr txBox="1"/>
          <p:nvPr>
            <p:ph idx="5" type="body"/>
          </p:nvPr>
        </p:nvSpPr>
        <p:spPr>
          <a:xfrm>
            <a:off x="662106" y="3984481"/>
            <a:ext cx="35334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pic>
        <p:nvPicPr>
          <p:cNvPr id="134" name="Google Shape;13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4761" y="247581"/>
            <a:ext cx="1101034" cy="40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28" y="262313"/>
            <a:ext cx="1323000" cy="384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elfolie_TUD_Foto_a" showMasterSp="0">
  <p:cSld name="4_Titelfolie_TUD_Foto_a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/>
          <p:cNvSpPr/>
          <p:nvPr>
            <p:ph idx="2" type="pic"/>
          </p:nvPr>
        </p:nvSpPr>
        <p:spPr>
          <a:xfrm>
            <a:off x="0" y="903685"/>
            <a:ext cx="9144000" cy="423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8" name="Google Shape;138;p12"/>
          <p:cNvSpPr txBox="1"/>
          <p:nvPr>
            <p:ph idx="1" type="body"/>
          </p:nvPr>
        </p:nvSpPr>
        <p:spPr>
          <a:xfrm>
            <a:off x="662106" y="2139087"/>
            <a:ext cx="13515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139" name="Google Shape;139;p12"/>
          <p:cNvSpPr txBox="1"/>
          <p:nvPr>
            <p:ph type="title"/>
          </p:nvPr>
        </p:nvSpPr>
        <p:spPr>
          <a:xfrm>
            <a:off x="662078" y="2876780"/>
            <a:ext cx="2955900" cy="3693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b="1"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12"/>
          <p:cNvSpPr txBox="1"/>
          <p:nvPr>
            <p:ph idx="3" type="subTitle"/>
          </p:nvPr>
        </p:nvSpPr>
        <p:spPr>
          <a:xfrm>
            <a:off x="662079" y="3771177"/>
            <a:ext cx="45681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lv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1" name="Google Shape;141;p12"/>
          <p:cNvSpPr txBox="1"/>
          <p:nvPr>
            <p:ph idx="4" type="body"/>
          </p:nvPr>
        </p:nvSpPr>
        <p:spPr>
          <a:xfrm>
            <a:off x="662106" y="2353534"/>
            <a:ext cx="23535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 sz="1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142" name="Google Shape;142;p12"/>
          <p:cNvSpPr txBox="1"/>
          <p:nvPr>
            <p:ph idx="5" type="body"/>
          </p:nvPr>
        </p:nvSpPr>
        <p:spPr>
          <a:xfrm>
            <a:off x="662078" y="3281707"/>
            <a:ext cx="3602400" cy="3693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143" name="Google Shape;143;p12"/>
          <p:cNvSpPr txBox="1"/>
          <p:nvPr>
            <p:ph idx="6" type="body"/>
          </p:nvPr>
        </p:nvSpPr>
        <p:spPr>
          <a:xfrm>
            <a:off x="662106" y="3984481"/>
            <a:ext cx="35334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pic>
        <p:nvPicPr>
          <p:cNvPr id="144" name="Google Shape;14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4761" y="247581"/>
            <a:ext cx="1101034" cy="40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28" y="262313"/>
            <a:ext cx="1323000" cy="384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el und 8 Bilder">
  <p:cSld name="6_Titel und 8 Bilder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 txBox="1"/>
          <p:nvPr>
            <p:ph type="title"/>
          </p:nvPr>
        </p:nvSpPr>
        <p:spPr>
          <a:xfrm>
            <a:off x="656034" y="259557"/>
            <a:ext cx="7935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13"/>
          <p:cNvSpPr/>
          <p:nvPr>
            <p:ph idx="2" type="pic"/>
          </p:nvPr>
        </p:nvSpPr>
        <p:spPr>
          <a:xfrm>
            <a:off x="659839" y="772716"/>
            <a:ext cx="1873800" cy="175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9" name="Google Shape;149;p13"/>
          <p:cNvSpPr/>
          <p:nvPr>
            <p:ph idx="3" type="pic"/>
          </p:nvPr>
        </p:nvSpPr>
        <p:spPr>
          <a:xfrm>
            <a:off x="2681443" y="772716"/>
            <a:ext cx="1873800" cy="175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13"/>
          <p:cNvSpPr/>
          <p:nvPr>
            <p:ph idx="4" type="pic"/>
          </p:nvPr>
        </p:nvSpPr>
        <p:spPr>
          <a:xfrm>
            <a:off x="4703047" y="772716"/>
            <a:ext cx="1873800" cy="175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1" name="Google Shape;151;p13"/>
          <p:cNvSpPr/>
          <p:nvPr>
            <p:ph idx="5" type="pic"/>
          </p:nvPr>
        </p:nvSpPr>
        <p:spPr>
          <a:xfrm>
            <a:off x="6724650" y="772716"/>
            <a:ext cx="1873800" cy="175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2" name="Google Shape;152;p13"/>
          <p:cNvSpPr/>
          <p:nvPr>
            <p:ph idx="6" type="pic"/>
          </p:nvPr>
        </p:nvSpPr>
        <p:spPr>
          <a:xfrm>
            <a:off x="660106" y="2679260"/>
            <a:ext cx="1873800" cy="175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3" name="Google Shape;153;p13"/>
          <p:cNvSpPr/>
          <p:nvPr>
            <p:ph idx="7" type="pic"/>
          </p:nvPr>
        </p:nvSpPr>
        <p:spPr>
          <a:xfrm>
            <a:off x="2681710" y="2679260"/>
            <a:ext cx="1873800" cy="175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4" name="Google Shape;154;p13"/>
          <p:cNvSpPr/>
          <p:nvPr>
            <p:ph idx="8" type="pic"/>
          </p:nvPr>
        </p:nvSpPr>
        <p:spPr>
          <a:xfrm>
            <a:off x="4703315" y="2679260"/>
            <a:ext cx="1873800" cy="175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5" name="Google Shape;155;p13"/>
          <p:cNvSpPr/>
          <p:nvPr>
            <p:ph idx="9" type="pic"/>
          </p:nvPr>
        </p:nvSpPr>
        <p:spPr>
          <a:xfrm>
            <a:off x="6724918" y="2679260"/>
            <a:ext cx="1873800" cy="175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elfolie_TUD_weiß-blau" showMasterSp="0">
  <p:cSld name="3_Titelfolie_TUD_weiß-blau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"/>
          <p:cNvSpPr/>
          <p:nvPr/>
        </p:nvSpPr>
        <p:spPr>
          <a:xfrm>
            <a:off x="0" y="903684"/>
            <a:ext cx="9144000" cy="4239900"/>
          </a:xfrm>
          <a:prstGeom prst="rect">
            <a:avLst/>
          </a:prstGeom>
          <a:gradFill>
            <a:gsLst>
              <a:gs pos="0">
                <a:srgbClr val="951B81"/>
              </a:gs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14"/>
          <p:cNvSpPr txBox="1"/>
          <p:nvPr>
            <p:ph idx="1" type="body"/>
          </p:nvPr>
        </p:nvSpPr>
        <p:spPr>
          <a:xfrm>
            <a:off x="662106" y="2139087"/>
            <a:ext cx="13515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159" name="Google Shape;159;p14"/>
          <p:cNvSpPr txBox="1"/>
          <p:nvPr>
            <p:ph type="title"/>
          </p:nvPr>
        </p:nvSpPr>
        <p:spPr>
          <a:xfrm>
            <a:off x="662078" y="2876780"/>
            <a:ext cx="2955900" cy="3693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b="1"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14"/>
          <p:cNvSpPr txBox="1"/>
          <p:nvPr>
            <p:ph idx="2" type="subTitle"/>
          </p:nvPr>
        </p:nvSpPr>
        <p:spPr>
          <a:xfrm>
            <a:off x="662079" y="3771177"/>
            <a:ext cx="45681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lv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1" name="Google Shape;161;p14"/>
          <p:cNvSpPr txBox="1"/>
          <p:nvPr>
            <p:ph idx="3" type="body"/>
          </p:nvPr>
        </p:nvSpPr>
        <p:spPr>
          <a:xfrm>
            <a:off x="662106" y="2353534"/>
            <a:ext cx="23535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 sz="1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162" name="Google Shape;162;p14"/>
          <p:cNvSpPr txBox="1"/>
          <p:nvPr>
            <p:ph idx="4" type="body"/>
          </p:nvPr>
        </p:nvSpPr>
        <p:spPr>
          <a:xfrm>
            <a:off x="662078" y="3281707"/>
            <a:ext cx="3602400" cy="3693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163" name="Google Shape;163;p14"/>
          <p:cNvSpPr txBox="1"/>
          <p:nvPr>
            <p:ph idx="5" type="body"/>
          </p:nvPr>
        </p:nvSpPr>
        <p:spPr>
          <a:xfrm>
            <a:off x="662106" y="3984481"/>
            <a:ext cx="35334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pic>
        <p:nvPicPr>
          <p:cNvPr id="164" name="Google Shape;16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4761" y="247581"/>
            <a:ext cx="1101034" cy="40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28" y="262313"/>
            <a:ext cx="1323000" cy="384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elfolie_TUD_weiß-blau" showMasterSp="0">
  <p:cSld name="4_Titelfolie_TUD_weiß-blau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"/>
          <p:cNvSpPr/>
          <p:nvPr/>
        </p:nvSpPr>
        <p:spPr>
          <a:xfrm>
            <a:off x="0" y="903684"/>
            <a:ext cx="9144000" cy="4239900"/>
          </a:xfrm>
          <a:prstGeom prst="rect">
            <a:avLst/>
          </a:prstGeom>
          <a:gradFill>
            <a:gsLst>
              <a:gs pos="0">
                <a:srgbClr val="DE2526"/>
              </a:gs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15"/>
          <p:cNvSpPr txBox="1"/>
          <p:nvPr>
            <p:ph idx="1" type="body"/>
          </p:nvPr>
        </p:nvSpPr>
        <p:spPr>
          <a:xfrm>
            <a:off x="662106" y="2139087"/>
            <a:ext cx="13515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169" name="Google Shape;169;p15"/>
          <p:cNvSpPr txBox="1"/>
          <p:nvPr>
            <p:ph type="title"/>
          </p:nvPr>
        </p:nvSpPr>
        <p:spPr>
          <a:xfrm>
            <a:off x="662078" y="2876780"/>
            <a:ext cx="2955900" cy="3693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b="1"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15"/>
          <p:cNvSpPr txBox="1"/>
          <p:nvPr>
            <p:ph idx="2" type="subTitle"/>
          </p:nvPr>
        </p:nvSpPr>
        <p:spPr>
          <a:xfrm>
            <a:off x="662079" y="3771177"/>
            <a:ext cx="45681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lv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1" name="Google Shape;171;p15"/>
          <p:cNvSpPr txBox="1"/>
          <p:nvPr>
            <p:ph idx="3" type="body"/>
          </p:nvPr>
        </p:nvSpPr>
        <p:spPr>
          <a:xfrm>
            <a:off x="662106" y="2353534"/>
            <a:ext cx="23535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 sz="1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172" name="Google Shape;172;p15"/>
          <p:cNvSpPr txBox="1"/>
          <p:nvPr>
            <p:ph idx="4" type="body"/>
          </p:nvPr>
        </p:nvSpPr>
        <p:spPr>
          <a:xfrm>
            <a:off x="662078" y="3281707"/>
            <a:ext cx="3602400" cy="3693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173" name="Google Shape;173;p15"/>
          <p:cNvSpPr txBox="1"/>
          <p:nvPr>
            <p:ph idx="5" type="body"/>
          </p:nvPr>
        </p:nvSpPr>
        <p:spPr>
          <a:xfrm>
            <a:off x="662106" y="3984481"/>
            <a:ext cx="35334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pic>
        <p:nvPicPr>
          <p:cNvPr id="174" name="Google Shape;17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4761" y="247581"/>
            <a:ext cx="1101034" cy="40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28" y="262313"/>
            <a:ext cx="1323000" cy="384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elfolie_TUD_weiß-blau" showMasterSp="0">
  <p:cSld name="5_Titelfolie_TUD_weiß-blau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/>
          <p:nvPr/>
        </p:nvSpPr>
        <p:spPr>
          <a:xfrm>
            <a:off x="2363996" y="1922873"/>
            <a:ext cx="6780192" cy="3234722"/>
          </a:xfrm>
          <a:custGeom>
            <a:rect b="b" l="l" r="r" t="t"/>
            <a:pathLst>
              <a:path extrusionOk="0" h="3981196" w="8344852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16"/>
          <p:cNvSpPr/>
          <p:nvPr/>
        </p:nvSpPr>
        <p:spPr>
          <a:xfrm>
            <a:off x="-1" y="2769264"/>
            <a:ext cx="7158525" cy="2386521"/>
          </a:xfrm>
          <a:custGeom>
            <a:rect b="b" l="l" r="r" t="t"/>
            <a:pathLst>
              <a:path extrusionOk="0" h="2937256" w="8810492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/>
          </a:p>
        </p:txBody>
      </p:sp>
      <p:sp>
        <p:nvSpPr>
          <p:cNvPr id="179" name="Google Shape;179;p16"/>
          <p:cNvSpPr/>
          <p:nvPr/>
        </p:nvSpPr>
        <p:spPr>
          <a:xfrm>
            <a:off x="-532" y="1726687"/>
            <a:ext cx="4510362" cy="3432487"/>
          </a:xfrm>
          <a:custGeom>
            <a:rect b="b" l="l" r="r" t="t"/>
            <a:pathLst>
              <a:path extrusionOk="0" h="4224599" w="5551215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16"/>
          <p:cNvSpPr txBox="1"/>
          <p:nvPr>
            <p:ph idx="1" type="body"/>
          </p:nvPr>
        </p:nvSpPr>
        <p:spPr>
          <a:xfrm>
            <a:off x="662106" y="2139087"/>
            <a:ext cx="13515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181" name="Google Shape;181;p16"/>
          <p:cNvSpPr txBox="1"/>
          <p:nvPr>
            <p:ph type="title"/>
          </p:nvPr>
        </p:nvSpPr>
        <p:spPr>
          <a:xfrm>
            <a:off x="662078" y="2876780"/>
            <a:ext cx="2955900" cy="3693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b="1"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16"/>
          <p:cNvSpPr txBox="1"/>
          <p:nvPr>
            <p:ph idx="2" type="subTitle"/>
          </p:nvPr>
        </p:nvSpPr>
        <p:spPr>
          <a:xfrm>
            <a:off x="662079" y="3771177"/>
            <a:ext cx="45681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lv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3" name="Google Shape;183;p16"/>
          <p:cNvSpPr txBox="1"/>
          <p:nvPr>
            <p:ph idx="3" type="body"/>
          </p:nvPr>
        </p:nvSpPr>
        <p:spPr>
          <a:xfrm>
            <a:off x="662106" y="2353534"/>
            <a:ext cx="23535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 sz="1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184" name="Google Shape;184;p16"/>
          <p:cNvSpPr txBox="1"/>
          <p:nvPr>
            <p:ph idx="4" type="body"/>
          </p:nvPr>
        </p:nvSpPr>
        <p:spPr>
          <a:xfrm>
            <a:off x="662078" y="3281707"/>
            <a:ext cx="3602400" cy="3693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185" name="Google Shape;185;p16"/>
          <p:cNvSpPr txBox="1"/>
          <p:nvPr>
            <p:ph idx="5" type="body"/>
          </p:nvPr>
        </p:nvSpPr>
        <p:spPr>
          <a:xfrm>
            <a:off x="662106" y="3984481"/>
            <a:ext cx="35334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pic>
        <p:nvPicPr>
          <p:cNvPr id="186" name="Google Shape;18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4761" y="247581"/>
            <a:ext cx="1101034" cy="40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28" y="262313"/>
            <a:ext cx="1323000" cy="384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 und 2 Inhalte_">
  <p:cSld name="2_Titel und 2 Inhalte_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17"/>
          <p:cNvSpPr txBox="1"/>
          <p:nvPr>
            <p:ph idx="1" type="body"/>
          </p:nvPr>
        </p:nvSpPr>
        <p:spPr>
          <a:xfrm>
            <a:off x="656035" y="1110853"/>
            <a:ext cx="3897000" cy="3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idx="2" type="body"/>
          </p:nvPr>
        </p:nvSpPr>
        <p:spPr>
          <a:xfrm>
            <a:off x="4700588" y="1110853"/>
            <a:ext cx="3897000" cy="3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 und Inhalt und Bild">
  <p:cSld name="2_Titel und Inhalt und Bild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18"/>
          <p:cNvSpPr/>
          <p:nvPr>
            <p:ph idx="2" type="pic"/>
          </p:nvPr>
        </p:nvSpPr>
        <p:spPr>
          <a:xfrm>
            <a:off x="6053137" y="1113236"/>
            <a:ext cx="2538300" cy="325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656035" y="1113235"/>
            <a:ext cx="5249400" cy="3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 und Inhalt und Bild_quer">
  <p:cSld name="2_Titel und Inhalt und Bild_qu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19"/>
          <p:cNvSpPr/>
          <p:nvPr>
            <p:ph idx="2" type="pic"/>
          </p:nvPr>
        </p:nvSpPr>
        <p:spPr>
          <a:xfrm>
            <a:off x="0" y="3075864"/>
            <a:ext cx="9144000" cy="15210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19"/>
          <p:cNvSpPr txBox="1"/>
          <p:nvPr>
            <p:ph idx="1" type="body"/>
          </p:nvPr>
        </p:nvSpPr>
        <p:spPr>
          <a:xfrm>
            <a:off x="656035" y="1113235"/>
            <a:ext cx="7935600" cy="17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 und Inhalt und Bild_">
  <p:cSld name="2_Titel und Inhalt und Bild_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20"/>
          <p:cNvSpPr/>
          <p:nvPr>
            <p:ph idx="2" type="pic"/>
          </p:nvPr>
        </p:nvSpPr>
        <p:spPr>
          <a:xfrm>
            <a:off x="6053137" y="1113236"/>
            <a:ext cx="3090900" cy="34839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0"/>
          <p:cNvSpPr txBox="1"/>
          <p:nvPr>
            <p:ph idx="1" type="body"/>
          </p:nvPr>
        </p:nvSpPr>
        <p:spPr>
          <a:xfrm>
            <a:off x="656035" y="1113235"/>
            <a:ext cx="5249400" cy="3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 und ein Inhalt">
  <p:cSld name="2_Titel und ein Inhal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04800" lvl="2" marL="1371600" algn="l"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el und 3 Inhalte">
  <p:cSld name="3_Titel und 3 Inhalte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21"/>
          <p:cNvSpPr txBox="1"/>
          <p:nvPr>
            <p:ph idx="1" type="body"/>
          </p:nvPr>
        </p:nvSpPr>
        <p:spPr>
          <a:xfrm>
            <a:off x="656035" y="1110853"/>
            <a:ext cx="2549100" cy="3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207" name="Google Shape;207;p21"/>
          <p:cNvSpPr txBox="1"/>
          <p:nvPr>
            <p:ph idx="2" type="body"/>
          </p:nvPr>
        </p:nvSpPr>
        <p:spPr>
          <a:xfrm>
            <a:off x="3343274" y="1110853"/>
            <a:ext cx="2562300" cy="3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208" name="Google Shape;208;p21"/>
          <p:cNvSpPr txBox="1"/>
          <p:nvPr>
            <p:ph idx="3" type="body"/>
          </p:nvPr>
        </p:nvSpPr>
        <p:spPr>
          <a:xfrm>
            <a:off x="6053138" y="1110853"/>
            <a:ext cx="2538300" cy="3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el und 4 Inhalte">
  <p:cSld name="4_Titel und 4 Inhalte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/>
          <p:nvPr>
            <p:ph idx="2" type="pic"/>
          </p:nvPr>
        </p:nvSpPr>
        <p:spPr>
          <a:xfrm>
            <a:off x="656033" y="1113235"/>
            <a:ext cx="3225300" cy="9990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2"/>
          <p:cNvSpPr/>
          <p:nvPr>
            <p:ph idx="3" type="pic"/>
          </p:nvPr>
        </p:nvSpPr>
        <p:spPr>
          <a:xfrm>
            <a:off x="656034" y="2207386"/>
            <a:ext cx="3225300" cy="9990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22"/>
          <p:cNvSpPr/>
          <p:nvPr>
            <p:ph idx="4" type="pic"/>
          </p:nvPr>
        </p:nvSpPr>
        <p:spPr>
          <a:xfrm>
            <a:off x="656033" y="3301538"/>
            <a:ext cx="3225300" cy="107040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Google Shape;213;p22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22"/>
          <p:cNvSpPr txBox="1"/>
          <p:nvPr>
            <p:ph idx="1" type="body"/>
          </p:nvPr>
        </p:nvSpPr>
        <p:spPr>
          <a:xfrm>
            <a:off x="4024313" y="1113235"/>
            <a:ext cx="4567200" cy="3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2 Titel und 2 Inhalte">
  <p:cSld name="5_2 Titel und 2 Inhalte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/>
        </p:nvSpPr>
        <p:spPr>
          <a:xfrm>
            <a:off x="4700588" y="276229"/>
            <a:ext cx="37845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b="1" lang="en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Titelmasterformat durch Klicken bearbeiten</a:t>
            </a:r>
            <a:endParaRPr sz="1100"/>
          </a:p>
        </p:txBody>
      </p:sp>
      <p:sp>
        <p:nvSpPr>
          <p:cNvPr id="217" name="Google Shape;217;p23"/>
          <p:cNvSpPr txBox="1"/>
          <p:nvPr>
            <p:ph type="title"/>
          </p:nvPr>
        </p:nvSpPr>
        <p:spPr>
          <a:xfrm>
            <a:off x="656034" y="275630"/>
            <a:ext cx="3897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23"/>
          <p:cNvSpPr txBox="1"/>
          <p:nvPr>
            <p:ph idx="1" type="body"/>
          </p:nvPr>
        </p:nvSpPr>
        <p:spPr>
          <a:xfrm>
            <a:off x="656035" y="1113235"/>
            <a:ext cx="3897000" cy="3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219" name="Google Shape;219;p23"/>
          <p:cNvSpPr txBox="1"/>
          <p:nvPr>
            <p:ph idx="2" type="body"/>
          </p:nvPr>
        </p:nvSpPr>
        <p:spPr>
          <a:xfrm>
            <a:off x="4705421" y="1114939"/>
            <a:ext cx="3897000" cy="3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el und 18 Bilder">
  <p:cSld name="6_Titel und 18 Bilder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>
            <p:ph type="title"/>
          </p:nvPr>
        </p:nvSpPr>
        <p:spPr>
          <a:xfrm>
            <a:off x="656034" y="259557"/>
            <a:ext cx="7935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24"/>
          <p:cNvSpPr/>
          <p:nvPr>
            <p:ph idx="2" type="pic"/>
          </p:nvPr>
        </p:nvSpPr>
        <p:spPr>
          <a:xfrm>
            <a:off x="659839" y="779613"/>
            <a:ext cx="1174500" cy="117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3" name="Google Shape;223;p24"/>
          <p:cNvSpPr/>
          <p:nvPr>
            <p:ph idx="3" type="pic"/>
          </p:nvPr>
        </p:nvSpPr>
        <p:spPr>
          <a:xfrm>
            <a:off x="1934267" y="779613"/>
            <a:ext cx="1174500" cy="117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4" name="Google Shape;224;p24"/>
          <p:cNvSpPr/>
          <p:nvPr>
            <p:ph idx="4" type="pic"/>
          </p:nvPr>
        </p:nvSpPr>
        <p:spPr>
          <a:xfrm>
            <a:off x="3208696" y="779613"/>
            <a:ext cx="1174500" cy="117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5" name="Google Shape;225;p24"/>
          <p:cNvSpPr/>
          <p:nvPr>
            <p:ph idx="5" type="pic"/>
          </p:nvPr>
        </p:nvSpPr>
        <p:spPr>
          <a:xfrm>
            <a:off x="4483124" y="779613"/>
            <a:ext cx="1174500" cy="117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6" name="Google Shape;226;p24"/>
          <p:cNvSpPr/>
          <p:nvPr>
            <p:ph idx="6" type="pic"/>
          </p:nvPr>
        </p:nvSpPr>
        <p:spPr>
          <a:xfrm>
            <a:off x="5757551" y="778101"/>
            <a:ext cx="1174500" cy="117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7" name="Google Shape;227;p24"/>
          <p:cNvSpPr/>
          <p:nvPr>
            <p:ph idx="7" type="pic"/>
          </p:nvPr>
        </p:nvSpPr>
        <p:spPr>
          <a:xfrm>
            <a:off x="665500" y="2061806"/>
            <a:ext cx="1174500" cy="117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8" name="Google Shape;228;p24"/>
          <p:cNvSpPr/>
          <p:nvPr>
            <p:ph idx="8" type="pic"/>
          </p:nvPr>
        </p:nvSpPr>
        <p:spPr>
          <a:xfrm>
            <a:off x="1939928" y="2061806"/>
            <a:ext cx="1174500" cy="117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9" name="Google Shape;229;p24"/>
          <p:cNvSpPr/>
          <p:nvPr>
            <p:ph idx="9" type="pic"/>
          </p:nvPr>
        </p:nvSpPr>
        <p:spPr>
          <a:xfrm>
            <a:off x="3214357" y="2061806"/>
            <a:ext cx="1174500" cy="117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0" name="Google Shape;230;p24"/>
          <p:cNvSpPr/>
          <p:nvPr>
            <p:ph idx="13" type="pic"/>
          </p:nvPr>
        </p:nvSpPr>
        <p:spPr>
          <a:xfrm>
            <a:off x="4488785" y="2061806"/>
            <a:ext cx="1174500" cy="117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1" name="Google Shape;231;p24"/>
          <p:cNvSpPr/>
          <p:nvPr>
            <p:ph idx="14" type="pic"/>
          </p:nvPr>
        </p:nvSpPr>
        <p:spPr>
          <a:xfrm>
            <a:off x="5763212" y="2060294"/>
            <a:ext cx="1174500" cy="117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2" name="Google Shape;232;p24"/>
          <p:cNvSpPr/>
          <p:nvPr>
            <p:ph idx="15" type="pic"/>
          </p:nvPr>
        </p:nvSpPr>
        <p:spPr>
          <a:xfrm>
            <a:off x="664372" y="3337211"/>
            <a:ext cx="1174500" cy="117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3" name="Google Shape;233;p24"/>
          <p:cNvSpPr/>
          <p:nvPr>
            <p:ph idx="16" type="pic"/>
          </p:nvPr>
        </p:nvSpPr>
        <p:spPr>
          <a:xfrm>
            <a:off x="1938800" y="3337211"/>
            <a:ext cx="1174500" cy="117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4" name="Google Shape;234;p24"/>
          <p:cNvSpPr/>
          <p:nvPr>
            <p:ph idx="17" type="pic"/>
          </p:nvPr>
        </p:nvSpPr>
        <p:spPr>
          <a:xfrm>
            <a:off x="3213229" y="3337211"/>
            <a:ext cx="1174500" cy="117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5" name="Google Shape;235;p24"/>
          <p:cNvSpPr/>
          <p:nvPr>
            <p:ph idx="18" type="pic"/>
          </p:nvPr>
        </p:nvSpPr>
        <p:spPr>
          <a:xfrm>
            <a:off x="4487657" y="3337211"/>
            <a:ext cx="1174500" cy="117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6" name="Google Shape;236;p24"/>
          <p:cNvSpPr/>
          <p:nvPr>
            <p:ph idx="19" type="pic"/>
          </p:nvPr>
        </p:nvSpPr>
        <p:spPr>
          <a:xfrm>
            <a:off x="5762084" y="3335699"/>
            <a:ext cx="1174500" cy="117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7" name="Google Shape;237;p24"/>
          <p:cNvSpPr/>
          <p:nvPr>
            <p:ph idx="20" type="pic"/>
          </p:nvPr>
        </p:nvSpPr>
        <p:spPr>
          <a:xfrm>
            <a:off x="7038809" y="778101"/>
            <a:ext cx="1174500" cy="117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8" name="Google Shape;238;p24"/>
          <p:cNvSpPr/>
          <p:nvPr>
            <p:ph idx="21" type="pic"/>
          </p:nvPr>
        </p:nvSpPr>
        <p:spPr>
          <a:xfrm>
            <a:off x="7038809" y="2060294"/>
            <a:ext cx="1174500" cy="117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9" name="Google Shape;239;p24"/>
          <p:cNvSpPr/>
          <p:nvPr>
            <p:ph idx="22" type="pic"/>
          </p:nvPr>
        </p:nvSpPr>
        <p:spPr>
          <a:xfrm>
            <a:off x="7037681" y="3335699"/>
            <a:ext cx="1174500" cy="117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el und 6 Bilder_">
  <p:cSld name="6_Titel und 6 Bilder_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/>
          <p:nvPr>
            <p:ph type="title"/>
          </p:nvPr>
        </p:nvSpPr>
        <p:spPr>
          <a:xfrm>
            <a:off x="656034" y="259557"/>
            <a:ext cx="7935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25"/>
          <p:cNvSpPr/>
          <p:nvPr>
            <p:ph idx="2" type="pic"/>
          </p:nvPr>
        </p:nvSpPr>
        <p:spPr>
          <a:xfrm>
            <a:off x="7277" y="793188"/>
            <a:ext cx="3037500" cy="189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3" name="Google Shape;243;p25"/>
          <p:cNvSpPr/>
          <p:nvPr>
            <p:ph idx="3" type="pic"/>
          </p:nvPr>
        </p:nvSpPr>
        <p:spPr>
          <a:xfrm>
            <a:off x="3060998" y="793188"/>
            <a:ext cx="3037500" cy="189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4" name="Google Shape;244;p25"/>
          <p:cNvSpPr/>
          <p:nvPr>
            <p:ph idx="4" type="pic"/>
          </p:nvPr>
        </p:nvSpPr>
        <p:spPr>
          <a:xfrm>
            <a:off x="6114720" y="793188"/>
            <a:ext cx="3037500" cy="189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5" name="Google Shape;245;p25"/>
          <p:cNvSpPr/>
          <p:nvPr>
            <p:ph idx="5" type="pic"/>
          </p:nvPr>
        </p:nvSpPr>
        <p:spPr>
          <a:xfrm>
            <a:off x="3863" y="2701885"/>
            <a:ext cx="3037500" cy="189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6" name="Google Shape;246;p25"/>
          <p:cNvSpPr/>
          <p:nvPr>
            <p:ph idx="6" type="pic"/>
          </p:nvPr>
        </p:nvSpPr>
        <p:spPr>
          <a:xfrm>
            <a:off x="3057584" y="2701885"/>
            <a:ext cx="3037500" cy="189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7" name="Google Shape;247;p25"/>
          <p:cNvSpPr/>
          <p:nvPr>
            <p:ph idx="7" type="pic"/>
          </p:nvPr>
        </p:nvSpPr>
        <p:spPr>
          <a:xfrm>
            <a:off x="6111306" y="2701885"/>
            <a:ext cx="3037500" cy="189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Nur Titel">
  <p:cSld name="2_Nur Titel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>
            <p:ph type="title"/>
          </p:nvPr>
        </p:nvSpPr>
        <p:spPr>
          <a:xfrm>
            <a:off x="656034" y="259557"/>
            <a:ext cx="7935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Nur Titel">
  <p:cSld name="1_Nur Titel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type="title"/>
          </p:nvPr>
        </p:nvSpPr>
        <p:spPr>
          <a:xfrm>
            <a:off x="656034" y="259557"/>
            <a:ext cx="79356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2" name="Google Shape;252;p27"/>
          <p:cNvSpPr/>
          <p:nvPr>
            <p:ph idx="2" type="pic"/>
          </p:nvPr>
        </p:nvSpPr>
        <p:spPr>
          <a:xfrm>
            <a:off x="0" y="772716"/>
            <a:ext cx="9144000" cy="382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>
  <p:cSld name="Leer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/>
          <p:nvPr>
            <p:ph idx="2" type="pic"/>
          </p:nvPr>
        </p:nvSpPr>
        <p:spPr>
          <a:xfrm>
            <a:off x="0" y="4"/>
            <a:ext cx="9144000" cy="4596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enutzerdefiniertes Layout">
  <p:cSld name="1_Benutzerdefiniertes Layou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/>
          <p:nvPr/>
        </p:nvSpPr>
        <p:spPr>
          <a:xfrm>
            <a:off x="0" y="1"/>
            <a:ext cx="9144000" cy="4596900"/>
          </a:xfrm>
          <a:prstGeom prst="rect">
            <a:avLst/>
          </a:prstGeom>
          <a:gradFill>
            <a:gsLst>
              <a:gs pos="0">
                <a:schemeClr val="accent2"/>
              </a:gs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7" name="Google Shape;257;p29"/>
          <p:cNvSpPr txBox="1"/>
          <p:nvPr>
            <p:ph type="title"/>
          </p:nvPr>
        </p:nvSpPr>
        <p:spPr>
          <a:xfrm>
            <a:off x="662078" y="2876780"/>
            <a:ext cx="2955900" cy="3693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b="1"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8" name="Google Shape;258;p29"/>
          <p:cNvSpPr txBox="1"/>
          <p:nvPr>
            <p:ph idx="1" type="body"/>
          </p:nvPr>
        </p:nvSpPr>
        <p:spPr>
          <a:xfrm>
            <a:off x="662078" y="3281707"/>
            <a:ext cx="3602400" cy="3693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enutzerdefiniertes Layout">
  <p:cSld name="2_Benutzerdefiniertes Layou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/>
          <p:nvPr/>
        </p:nvSpPr>
        <p:spPr>
          <a:xfrm>
            <a:off x="0" y="1"/>
            <a:ext cx="9144000" cy="4596900"/>
          </a:xfrm>
          <a:prstGeom prst="rect">
            <a:avLst/>
          </a:prstGeom>
          <a:gradFill>
            <a:gsLst>
              <a:gs pos="0">
                <a:schemeClr val="accent5"/>
              </a:gs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30"/>
          <p:cNvSpPr txBox="1"/>
          <p:nvPr>
            <p:ph type="title"/>
          </p:nvPr>
        </p:nvSpPr>
        <p:spPr>
          <a:xfrm>
            <a:off x="662078" y="2876780"/>
            <a:ext cx="291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b="1"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662078" y="3281707"/>
            <a:ext cx="352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utzerdefiniertes Layout">
  <p:cSld name="Benutzerdefiniertes Layou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1"/>
            <a:ext cx="9144000" cy="4596900"/>
          </a:xfrm>
          <a:prstGeom prst="rect">
            <a:avLst/>
          </a:prstGeom>
          <a:gradFill>
            <a:gsLst>
              <a:gs pos="0">
                <a:schemeClr val="accent2"/>
              </a:gs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662078" y="2876780"/>
            <a:ext cx="291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b="1"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662078" y="3281707"/>
            <a:ext cx="352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enutzerdefiniertes Layout">
  <p:cSld name="3_Benutzerdefiniertes Layout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/>
          <p:nvPr>
            <p:ph idx="2" type="pic"/>
          </p:nvPr>
        </p:nvSpPr>
        <p:spPr>
          <a:xfrm>
            <a:off x="0" y="0"/>
            <a:ext cx="9144000" cy="45969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5" name="Google Shape;265;p31"/>
          <p:cNvSpPr txBox="1"/>
          <p:nvPr>
            <p:ph type="title"/>
          </p:nvPr>
        </p:nvSpPr>
        <p:spPr>
          <a:xfrm>
            <a:off x="662078" y="2876780"/>
            <a:ext cx="2955900" cy="3693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b="1"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31"/>
          <p:cNvSpPr txBox="1"/>
          <p:nvPr>
            <p:ph idx="1" type="body"/>
          </p:nvPr>
        </p:nvSpPr>
        <p:spPr>
          <a:xfrm>
            <a:off x="662078" y="3281707"/>
            <a:ext cx="3602400" cy="3693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9" name="Google Shape;269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0" name="Google Shape;27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 und 2 Inhalte">
  <p:cSld name="2_Titel und 2 Inhalt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5"/>
          <p:cNvSpPr/>
          <p:nvPr>
            <p:ph idx="2" type="pic"/>
          </p:nvPr>
        </p:nvSpPr>
        <p:spPr>
          <a:xfrm>
            <a:off x="4700587" y="1113236"/>
            <a:ext cx="3891000" cy="3258600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656035" y="1113235"/>
            <a:ext cx="3897000" cy="3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elfolie_TUD_blau" showMasterSp="0">
  <p:cSld name="1_Titelfolie_TUD_blau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Logo. Acht unregelmäßige Dreiecksflächen sind, im Uhrzeigersinn zu einem regelmäßig achteckigen Ring angeordnet. Links daneben zweizeilig der Schriftzug &quot;DRESDEN concept" id="35" name="Google Shape;35;p6" title="Logo Dresden concept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5771" y="246992"/>
            <a:ext cx="1097927" cy="40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 Schriftzug &quot;Technische Universität Dresden&quot;. Links davon befindet sich ein Achteck, das in zwei Bereiche aufgeteilt ist, die zusammen die Buchstaben &quot;T&quot; und &quot;U&quot; ergeben." id="36" name="Google Shape;36;p6" title="Logo der TU Dresden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28" y="262298"/>
            <a:ext cx="1323770" cy="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idx="1" type="body"/>
          </p:nvPr>
        </p:nvSpPr>
        <p:spPr>
          <a:xfrm>
            <a:off x="662106" y="2139087"/>
            <a:ext cx="1269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662078" y="2876780"/>
            <a:ext cx="291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b="1"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2" type="subTitle"/>
          </p:nvPr>
        </p:nvSpPr>
        <p:spPr>
          <a:xfrm>
            <a:off x="662079" y="3771177"/>
            <a:ext cx="448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>
                <a:solidFill>
                  <a:schemeClr val="l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62106" y="2353534"/>
            <a:ext cx="2271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62078" y="3281707"/>
            <a:ext cx="352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5" type="body"/>
          </p:nvPr>
        </p:nvSpPr>
        <p:spPr>
          <a:xfrm>
            <a:off x="662106" y="3984481"/>
            <a:ext cx="345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elfolie_TUD_blauverlauf" showMasterSp="0">
  <p:cSld name="1_Titelfolie_TUD_blauverlauf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2"/>
              </a:gs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662106" y="2139087"/>
            <a:ext cx="1269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662078" y="2876780"/>
            <a:ext cx="291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b="1"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2" type="subTitle"/>
          </p:nvPr>
        </p:nvSpPr>
        <p:spPr>
          <a:xfrm>
            <a:off x="662079" y="3771177"/>
            <a:ext cx="448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>
                <a:solidFill>
                  <a:schemeClr val="l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62106" y="2353534"/>
            <a:ext cx="2271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62078" y="3281707"/>
            <a:ext cx="352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5" type="body"/>
          </p:nvPr>
        </p:nvSpPr>
        <p:spPr>
          <a:xfrm>
            <a:off x="662106" y="3984481"/>
            <a:ext cx="345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pic>
        <p:nvPicPr>
          <p:cNvPr descr="Logo. Acht unregelmäßige Dreiecksflächen sind, im Uhrzeigersinn zu einem regelmäßig achteckigen Ring angeordnet. Links daneben zweizeilig der Schriftzug &quot;DRESDEN concept" id="51" name="Google Shape;51;p7" title="Logo Dresden concept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5771" y="246992"/>
            <a:ext cx="1097927" cy="40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. Schriftzug &quot;Technische Universität Dresden&quot;. Links davon befindet sich ein Achteck, das in zwei Bereiche aufgeteilt ist, die zusammen die Buchstaben &quot;T&quot; und &quot;U&quot; ergeben." id="52" name="Google Shape;52;p7" title="Logo der TU Dresden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28" y="262298"/>
            <a:ext cx="1323770" cy="3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elfolie_TUD_weiß" showMasterSp="0">
  <p:cSld name="1_Titelfolie_TUD_weiß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" type="body"/>
          </p:nvPr>
        </p:nvSpPr>
        <p:spPr>
          <a:xfrm>
            <a:off x="662106" y="2139087"/>
            <a:ext cx="1269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type="title"/>
          </p:nvPr>
        </p:nvSpPr>
        <p:spPr>
          <a:xfrm>
            <a:off x="662078" y="2876780"/>
            <a:ext cx="291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b="1"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2" type="subTitle"/>
          </p:nvPr>
        </p:nvSpPr>
        <p:spPr>
          <a:xfrm>
            <a:off x="662079" y="3771177"/>
            <a:ext cx="4486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3" type="body"/>
          </p:nvPr>
        </p:nvSpPr>
        <p:spPr>
          <a:xfrm>
            <a:off x="662106" y="2353534"/>
            <a:ext cx="2271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 sz="1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4" type="body"/>
          </p:nvPr>
        </p:nvSpPr>
        <p:spPr>
          <a:xfrm>
            <a:off x="662078" y="3281707"/>
            <a:ext cx="352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5" type="body"/>
          </p:nvPr>
        </p:nvSpPr>
        <p:spPr>
          <a:xfrm>
            <a:off x="662106" y="3984481"/>
            <a:ext cx="345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4761" y="247581"/>
            <a:ext cx="1101034" cy="40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728" y="262313"/>
            <a:ext cx="1323000" cy="384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folie_TUD_Foto_a" showMasterSp="0">
  <p:cSld name="2_Titelfolie_TUD_Foto_a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64" name="Google Shape;64;p9"/>
          <p:cNvGrpSpPr/>
          <p:nvPr/>
        </p:nvGrpSpPr>
        <p:grpSpPr>
          <a:xfrm>
            <a:off x="7808987" y="244693"/>
            <a:ext cx="1100416" cy="418023"/>
            <a:chOff x="13050" y="-8950"/>
            <a:chExt cx="2996775" cy="3035750"/>
          </a:xfrm>
        </p:grpSpPr>
        <p:sp>
          <p:nvSpPr>
            <p:cNvPr id="65" name="Google Shape;65;p9"/>
            <p:cNvSpPr/>
            <p:nvPr/>
          </p:nvSpPr>
          <p:spPr>
            <a:xfrm>
              <a:off x="13050" y="1830350"/>
              <a:ext cx="130750" cy="473225"/>
            </a:xfrm>
            <a:custGeom>
              <a:rect b="b" l="l" r="r" t="t"/>
              <a:pathLst>
                <a:path extrusionOk="0" h="18929" w="5230">
                  <a:moveTo>
                    <a:pt x="3007" y="0"/>
                  </a:moveTo>
                  <a:cubicBezTo>
                    <a:pt x="1439" y="0"/>
                    <a:pt x="1" y="2500"/>
                    <a:pt x="1" y="9643"/>
                  </a:cubicBezTo>
                  <a:cubicBezTo>
                    <a:pt x="1" y="16429"/>
                    <a:pt x="1439" y="18929"/>
                    <a:pt x="3007" y="18929"/>
                  </a:cubicBezTo>
                  <a:cubicBezTo>
                    <a:pt x="3922" y="18929"/>
                    <a:pt x="4707" y="18215"/>
                    <a:pt x="5230" y="16786"/>
                  </a:cubicBezTo>
                  <a:cubicBezTo>
                    <a:pt x="5230" y="16786"/>
                    <a:pt x="5230" y="16786"/>
                    <a:pt x="4315" y="14286"/>
                  </a:cubicBezTo>
                  <a:cubicBezTo>
                    <a:pt x="3922" y="15357"/>
                    <a:pt x="3530" y="16072"/>
                    <a:pt x="3007" y="16072"/>
                  </a:cubicBezTo>
                  <a:cubicBezTo>
                    <a:pt x="2485" y="16072"/>
                    <a:pt x="2092" y="15357"/>
                    <a:pt x="1831" y="14286"/>
                  </a:cubicBezTo>
                  <a:cubicBezTo>
                    <a:pt x="1439" y="13215"/>
                    <a:pt x="1308" y="11786"/>
                    <a:pt x="1308" y="9643"/>
                  </a:cubicBezTo>
                  <a:cubicBezTo>
                    <a:pt x="1308" y="7500"/>
                    <a:pt x="1439" y="6072"/>
                    <a:pt x="1831" y="5000"/>
                  </a:cubicBezTo>
                  <a:cubicBezTo>
                    <a:pt x="2092" y="3929"/>
                    <a:pt x="2485" y="3215"/>
                    <a:pt x="3007" y="3215"/>
                  </a:cubicBezTo>
                  <a:cubicBezTo>
                    <a:pt x="3530" y="3215"/>
                    <a:pt x="3922" y="3929"/>
                    <a:pt x="4315" y="5000"/>
                  </a:cubicBezTo>
                  <a:cubicBezTo>
                    <a:pt x="4315" y="5000"/>
                    <a:pt x="4315" y="5000"/>
                    <a:pt x="5230" y="2500"/>
                  </a:cubicBezTo>
                  <a:cubicBezTo>
                    <a:pt x="4707" y="715"/>
                    <a:pt x="3922" y="0"/>
                    <a:pt x="3007" y="0"/>
                  </a:cubicBezTo>
                  <a:close/>
                </a:path>
              </a:pathLst>
            </a:custGeom>
            <a:solidFill>
              <a:srgbClr val="192D6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209150" y="1821425"/>
              <a:ext cx="143800" cy="482150"/>
            </a:xfrm>
            <a:custGeom>
              <a:rect b="b" l="l" r="r" t="t"/>
              <a:pathLst>
                <a:path extrusionOk="0" h="19286" w="5752">
                  <a:moveTo>
                    <a:pt x="2876" y="3572"/>
                  </a:moveTo>
                  <a:cubicBezTo>
                    <a:pt x="3137" y="3572"/>
                    <a:pt x="3529" y="3929"/>
                    <a:pt x="3791" y="4643"/>
                  </a:cubicBezTo>
                  <a:cubicBezTo>
                    <a:pt x="4183" y="5714"/>
                    <a:pt x="4314" y="7857"/>
                    <a:pt x="4314" y="9643"/>
                  </a:cubicBezTo>
                  <a:cubicBezTo>
                    <a:pt x="4314" y="11786"/>
                    <a:pt x="4183" y="13572"/>
                    <a:pt x="3791" y="15000"/>
                  </a:cubicBezTo>
                  <a:cubicBezTo>
                    <a:pt x="3660" y="15714"/>
                    <a:pt x="3268" y="16072"/>
                    <a:pt x="2876" y="16072"/>
                  </a:cubicBezTo>
                  <a:cubicBezTo>
                    <a:pt x="2353" y="16072"/>
                    <a:pt x="2092" y="15714"/>
                    <a:pt x="1830" y="15000"/>
                  </a:cubicBezTo>
                  <a:cubicBezTo>
                    <a:pt x="1438" y="13572"/>
                    <a:pt x="1307" y="11786"/>
                    <a:pt x="1307" y="9643"/>
                  </a:cubicBezTo>
                  <a:cubicBezTo>
                    <a:pt x="1307" y="7857"/>
                    <a:pt x="1438" y="5714"/>
                    <a:pt x="1830" y="4643"/>
                  </a:cubicBezTo>
                  <a:cubicBezTo>
                    <a:pt x="2092" y="3929"/>
                    <a:pt x="2353" y="3572"/>
                    <a:pt x="2876" y="3572"/>
                  </a:cubicBezTo>
                  <a:close/>
                  <a:moveTo>
                    <a:pt x="2876" y="0"/>
                  </a:moveTo>
                  <a:cubicBezTo>
                    <a:pt x="1830" y="0"/>
                    <a:pt x="1307" y="1072"/>
                    <a:pt x="784" y="2143"/>
                  </a:cubicBezTo>
                  <a:cubicBezTo>
                    <a:pt x="131" y="4286"/>
                    <a:pt x="0" y="6429"/>
                    <a:pt x="0" y="9643"/>
                  </a:cubicBezTo>
                  <a:cubicBezTo>
                    <a:pt x="0" y="12857"/>
                    <a:pt x="131" y="15357"/>
                    <a:pt x="784" y="17143"/>
                  </a:cubicBezTo>
                  <a:cubicBezTo>
                    <a:pt x="1176" y="18572"/>
                    <a:pt x="1830" y="19286"/>
                    <a:pt x="2876" y="19286"/>
                  </a:cubicBezTo>
                  <a:cubicBezTo>
                    <a:pt x="3660" y="19286"/>
                    <a:pt x="4444" y="18572"/>
                    <a:pt x="4837" y="17143"/>
                  </a:cubicBezTo>
                  <a:cubicBezTo>
                    <a:pt x="5490" y="15357"/>
                    <a:pt x="5621" y="12857"/>
                    <a:pt x="5752" y="9643"/>
                  </a:cubicBezTo>
                  <a:cubicBezTo>
                    <a:pt x="5752" y="6429"/>
                    <a:pt x="5490" y="4286"/>
                    <a:pt x="4837" y="2143"/>
                  </a:cubicBezTo>
                  <a:cubicBezTo>
                    <a:pt x="4444" y="1072"/>
                    <a:pt x="3791" y="0"/>
                    <a:pt x="2876" y="0"/>
                  </a:cubicBezTo>
                  <a:close/>
                </a:path>
              </a:pathLst>
            </a:custGeom>
            <a:solidFill>
              <a:srgbClr val="192D6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431350" y="1821425"/>
              <a:ext cx="137300" cy="482150"/>
            </a:xfrm>
            <a:custGeom>
              <a:rect b="b" l="l" r="r" t="t"/>
              <a:pathLst>
                <a:path extrusionOk="0" h="19286" w="5492">
                  <a:moveTo>
                    <a:pt x="3138" y="0"/>
                  </a:moveTo>
                  <a:cubicBezTo>
                    <a:pt x="2485" y="0"/>
                    <a:pt x="1831" y="714"/>
                    <a:pt x="1308" y="2143"/>
                  </a:cubicBezTo>
                  <a:cubicBezTo>
                    <a:pt x="1308" y="2143"/>
                    <a:pt x="1308" y="2143"/>
                    <a:pt x="1308" y="357"/>
                  </a:cubicBezTo>
                  <a:lnTo>
                    <a:pt x="1" y="357"/>
                  </a:lnTo>
                  <a:cubicBezTo>
                    <a:pt x="1" y="357"/>
                    <a:pt x="1" y="357"/>
                    <a:pt x="1" y="19286"/>
                  </a:cubicBezTo>
                  <a:lnTo>
                    <a:pt x="1308" y="19286"/>
                  </a:lnTo>
                  <a:cubicBezTo>
                    <a:pt x="1308" y="19286"/>
                    <a:pt x="1308" y="19286"/>
                    <a:pt x="1308" y="7857"/>
                  </a:cubicBezTo>
                  <a:cubicBezTo>
                    <a:pt x="1308" y="5000"/>
                    <a:pt x="1962" y="3572"/>
                    <a:pt x="2746" y="3572"/>
                  </a:cubicBezTo>
                  <a:cubicBezTo>
                    <a:pt x="3530" y="3572"/>
                    <a:pt x="4184" y="4643"/>
                    <a:pt x="4184" y="7857"/>
                  </a:cubicBezTo>
                  <a:cubicBezTo>
                    <a:pt x="4184" y="7857"/>
                    <a:pt x="4184" y="7857"/>
                    <a:pt x="4184" y="19286"/>
                  </a:cubicBezTo>
                  <a:lnTo>
                    <a:pt x="5491" y="19286"/>
                  </a:lnTo>
                  <a:cubicBezTo>
                    <a:pt x="5491" y="19286"/>
                    <a:pt x="5491" y="19286"/>
                    <a:pt x="5491" y="7143"/>
                  </a:cubicBezTo>
                  <a:cubicBezTo>
                    <a:pt x="5491" y="5000"/>
                    <a:pt x="5360" y="3214"/>
                    <a:pt x="4838" y="1786"/>
                  </a:cubicBezTo>
                  <a:cubicBezTo>
                    <a:pt x="4445" y="714"/>
                    <a:pt x="3922" y="0"/>
                    <a:pt x="3138" y="0"/>
                  </a:cubicBezTo>
                  <a:close/>
                </a:path>
              </a:pathLst>
            </a:custGeom>
            <a:solidFill>
              <a:srgbClr val="192D6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643775" y="1830350"/>
              <a:ext cx="134025" cy="473225"/>
            </a:xfrm>
            <a:custGeom>
              <a:rect b="b" l="l" r="r" t="t"/>
              <a:pathLst>
                <a:path extrusionOk="0" h="18929" w="5361">
                  <a:moveTo>
                    <a:pt x="3138" y="0"/>
                  </a:moveTo>
                  <a:cubicBezTo>
                    <a:pt x="1569" y="0"/>
                    <a:pt x="1" y="2500"/>
                    <a:pt x="1" y="9643"/>
                  </a:cubicBezTo>
                  <a:cubicBezTo>
                    <a:pt x="1" y="16429"/>
                    <a:pt x="1569" y="18929"/>
                    <a:pt x="3138" y="18929"/>
                  </a:cubicBezTo>
                  <a:cubicBezTo>
                    <a:pt x="4053" y="18929"/>
                    <a:pt x="4707" y="18215"/>
                    <a:pt x="5360" y="16786"/>
                  </a:cubicBezTo>
                  <a:cubicBezTo>
                    <a:pt x="5360" y="16786"/>
                    <a:pt x="5360" y="16786"/>
                    <a:pt x="4445" y="14286"/>
                  </a:cubicBezTo>
                  <a:cubicBezTo>
                    <a:pt x="4053" y="15357"/>
                    <a:pt x="3661" y="16072"/>
                    <a:pt x="3138" y="16072"/>
                  </a:cubicBezTo>
                  <a:cubicBezTo>
                    <a:pt x="2615" y="16072"/>
                    <a:pt x="2223" y="15357"/>
                    <a:pt x="1831" y="14286"/>
                  </a:cubicBezTo>
                  <a:cubicBezTo>
                    <a:pt x="1569" y="13215"/>
                    <a:pt x="1439" y="11786"/>
                    <a:pt x="1439" y="9643"/>
                  </a:cubicBezTo>
                  <a:cubicBezTo>
                    <a:pt x="1439" y="7500"/>
                    <a:pt x="1569" y="6072"/>
                    <a:pt x="1831" y="5000"/>
                  </a:cubicBezTo>
                  <a:cubicBezTo>
                    <a:pt x="2092" y="3929"/>
                    <a:pt x="2615" y="3215"/>
                    <a:pt x="3138" y="3215"/>
                  </a:cubicBezTo>
                  <a:cubicBezTo>
                    <a:pt x="3661" y="3215"/>
                    <a:pt x="4053" y="3929"/>
                    <a:pt x="4445" y="5000"/>
                  </a:cubicBezTo>
                  <a:cubicBezTo>
                    <a:pt x="4445" y="5000"/>
                    <a:pt x="4445" y="5000"/>
                    <a:pt x="5360" y="2500"/>
                  </a:cubicBezTo>
                  <a:cubicBezTo>
                    <a:pt x="4707" y="715"/>
                    <a:pt x="4053" y="0"/>
                    <a:pt x="3138" y="0"/>
                  </a:cubicBezTo>
                  <a:close/>
                </a:path>
              </a:pathLst>
            </a:custGeom>
            <a:solidFill>
              <a:srgbClr val="192D6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839850" y="1830350"/>
              <a:ext cx="147100" cy="482150"/>
            </a:xfrm>
            <a:custGeom>
              <a:rect b="b" l="l" r="r" t="t"/>
              <a:pathLst>
                <a:path extrusionOk="0" h="19286" w="5884">
                  <a:moveTo>
                    <a:pt x="2877" y="2857"/>
                  </a:moveTo>
                  <a:cubicBezTo>
                    <a:pt x="3530" y="2857"/>
                    <a:pt x="4053" y="3929"/>
                    <a:pt x="4314" y="5357"/>
                  </a:cubicBezTo>
                  <a:cubicBezTo>
                    <a:pt x="4314" y="6072"/>
                    <a:pt x="4445" y="6786"/>
                    <a:pt x="4445" y="7857"/>
                  </a:cubicBezTo>
                  <a:lnTo>
                    <a:pt x="1439" y="7857"/>
                  </a:lnTo>
                  <a:cubicBezTo>
                    <a:pt x="1439" y="6786"/>
                    <a:pt x="1439" y="6072"/>
                    <a:pt x="1569" y="5357"/>
                  </a:cubicBezTo>
                  <a:cubicBezTo>
                    <a:pt x="1700" y="3929"/>
                    <a:pt x="2223" y="2857"/>
                    <a:pt x="2877" y="2857"/>
                  </a:cubicBezTo>
                  <a:close/>
                  <a:moveTo>
                    <a:pt x="2877" y="0"/>
                  </a:moveTo>
                  <a:cubicBezTo>
                    <a:pt x="1177" y="0"/>
                    <a:pt x="1" y="3572"/>
                    <a:pt x="1" y="9643"/>
                  </a:cubicBezTo>
                  <a:cubicBezTo>
                    <a:pt x="1" y="16786"/>
                    <a:pt x="1308" y="19286"/>
                    <a:pt x="3007" y="19286"/>
                  </a:cubicBezTo>
                  <a:cubicBezTo>
                    <a:pt x="4314" y="19286"/>
                    <a:pt x="4968" y="18215"/>
                    <a:pt x="5622" y="16072"/>
                  </a:cubicBezTo>
                  <a:cubicBezTo>
                    <a:pt x="5622" y="16072"/>
                    <a:pt x="5622" y="16072"/>
                    <a:pt x="4707" y="13929"/>
                  </a:cubicBezTo>
                  <a:cubicBezTo>
                    <a:pt x="4314" y="15357"/>
                    <a:pt x="3792" y="15715"/>
                    <a:pt x="3007" y="15715"/>
                  </a:cubicBezTo>
                  <a:cubicBezTo>
                    <a:pt x="1962" y="15715"/>
                    <a:pt x="1308" y="13929"/>
                    <a:pt x="1308" y="10357"/>
                  </a:cubicBezTo>
                  <a:lnTo>
                    <a:pt x="5883" y="10357"/>
                  </a:lnTo>
                  <a:cubicBezTo>
                    <a:pt x="5883" y="10357"/>
                    <a:pt x="5883" y="10357"/>
                    <a:pt x="5883" y="8929"/>
                  </a:cubicBezTo>
                  <a:cubicBezTo>
                    <a:pt x="5883" y="3929"/>
                    <a:pt x="4707" y="0"/>
                    <a:pt x="2877" y="0"/>
                  </a:cubicBezTo>
                  <a:close/>
                </a:path>
              </a:pathLst>
            </a:custGeom>
            <a:solidFill>
              <a:srgbClr val="192D6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1062075" y="1821425"/>
              <a:ext cx="140550" cy="669650"/>
            </a:xfrm>
            <a:custGeom>
              <a:rect b="b" l="l" r="r" t="t"/>
              <a:pathLst>
                <a:path extrusionOk="0" h="26786" w="5622">
                  <a:moveTo>
                    <a:pt x="2746" y="3572"/>
                  </a:moveTo>
                  <a:cubicBezTo>
                    <a:pt x="4053" y="3572"/>
                    <a:pt x="4314" y="6429"/>
                    <a:pt x="4184" y="9643"/>
                  </a:cubicBezTo>
                  <a:cubicBezTo>
                    <a:pt x="4184" y="12857"/>
                    <a:pt x="4053" y="16072"/>
                    <a:pt x="2746" y="16072"/>
                  </a:cubicBezTo>
                  <a:cubicBezTo>
                    <a:pt x="1569" y="16072"/>
                    <a:pt x="1308" y="12857"/>
                    <a:pt x="1308" y="9643"/>
                  </a:cubicBezTo>
                  <a:cubicBezTo>
                    <a:pt x="1308" y="6429"/>
                    <a:pt x="1569" y="3572"/>
                    <a:pt x="2746" y="3572"/>
                  </a:cubicBezTo>
                  <a:close/>
                  <a:moveTo>
                    <a:pt x="3138" y="0"/>
                  </a:moveTo>
                  <a:cubicBezTo>
                    <a:pt x="2484" y="0"/>
                    <a:pt x="1831" y="714"/>
                    <a:pt x="1308" y="2143"/>
                  </a:cubicBezTo>
                  <a:cubicBezTo>
                    <a:pt x="1308" y="2143"/>
                    <a:pt x="1308" y="2143"/>
                    <a:pt x="1308" y="357"/>
                  </a:cubicBezTo>
                  <a:lnTo>
                    <a:pt x="1" y="357"/>
                  </a:lnTo>
                  <a:cubicBezTo>
                    <a:pt x="1" y="357"/>
                    <a:pt x="1" y="357"/>
                    <a:pt x="1" y="26786"/>
                  </a:cubicBezTo>
                  <a:lnTo>
                    <a:pt x="1308" y="26786"/>
                  </a:lnTo>
                  <a:cubicBezTo>
                    <a:pt x="1308" y="26786"/>
                    <a:pt x="1308" y="26786"/>
                    <a:pt x="1308" y="17143"/>
                  </a:cubicBezTo>
                  <a:cubicBezTo>
                    <a:pt x="1831" y="18929"/>
                    <a:pt x="2484" y="19286"/>
                    <a:pt x="3138" y="19286"/>
                  </a:cubicBezTo>
                  <a:cubicBezTo>
                    <a:pt x="3792" y="19286"/>
                    <a:pt x="4445" y="18572"/>
                    <a:pt x="4837" y="17857"/>
                  </a:cubicBezTo>
                  <a:cubicBezTo>
                    <a:pt x="5622" y="15714"/>
                    <a:pt x="5622" y="12500"/>
                    <a:pt x="5622" y="9643"/>
                  </a:cubicBezTo>
                  <a:cubicBezTo>
                    <a:pt x="5622" y="6786"/>
                    <a:pt x="5491" y="3572"/>
                    <a:pt x="4837" y="1786"/>
                  </a:cubicBezTo>
                  <a:cubicBezTo>
                    <a:pt x="4445" y="714"/>
                    <a:pt x="3792" y="0"/>
                    <a:pt x="3138" y="0"/>
                  </a:cubicBezTo>
                  <a:close/>
                </a:path>
              </a:pathLst>
            </a:custGeom>
            <a:solidFill>
              <a:srgbClr val="192D6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1267950" y="1696425"/>
              <a:ext cx="85000" cy="607150"/>
            </a:xfrm>
            <a:custGeom>
              <a:rect b="b" l="l" r="r" t="t"/>
              <a:pathLst>
                <a:path extrusionOk="0" h="24286" w="3400">
                  <a:moveTo>
                    <a:pt x="785" y="0"/>
                  </a:moveTo>
                  <a:cubicBezTo>
                    <a:pt x="785" y="0"/>
                    <a:pt x="785" y="0"/>
                    <a:pt x="785" y="5714"/>
                  </a:cubicBezTo>
                  <a:lnTo>
                    <a:pt x="1" y="5714"/>
                  </a:lnTo>
                  <a:cubicBezTo>
                    <a:pt x="1" y="5714"/>
                    <a:pt x="1" y="5714"/>
                    <a:pt x="1" y="8572"/>
                  </a:cubicBezTo>
                  <a:lnTo>
                    <a:pt x="785" y="8572"/>
                  </a:lnTo>
                  <a:cubicBezTo>
                    <a:pt x="785" y="8572"/>
                    <a:pt x="785" y="8572"/>
                    <a:pt x="785" y="18929"/>
                  </a:cubicBezTo>
                  <a:cubicBezTo>
                    <a:pt x="785" y="21429"/>
                    <a:pt x="1308" y="24286"/>
                    <a:pt x="2615" y="24286"/>
                  </a:cubicBezTo>
                  <a:lnTo>
                    <a:pt x="3400" y="24286"/>
                  </a:lnTo>
                  <a:cubicBezTo>
                    <a:pt x="3400" y="24286"/>
                    <a:pt x="3400" y="24286"/>
                    <a:pt x="3400" y="20714"/>
                  </a:cubicBezTo>
                  <a:lnTo>
                    <a:pt x="2877" y="20714"/>
                  </a:lnTo>
                  <a:cubicBezTo>
                    <a:pt x="2354" y="20714"/>
                    <a:pt x="2092" y="20000"/>
                    <a:pt x="2092" y="18572"/>
                  </a:cubicBezTo>
                  <a:cubicBezTo>
                    <a:pt x="2092" y="18572"/>
                    <a:pt x="2092" y="18572"/>
                    <a:pt x="2092" y="8572"/>
                  </a:cubicBezTo>
                  <a:lnTo>
                    <a:pt x="3400" y="8572"/>
                  </a:lnTo>
                  <a:cubicBezTo>
                    <a:pt x="3400" y="8572"/>
                    <a:pt x="3400" y="8572"/>
                    <a:pt x="3400" y="5714"/>
                  </a:cubicBezTo>
                  <a:lnTo>
                    <a:pt x="2092" y="5714"/>
                  </a:lnTo>
                  <a:cubicBezTo>
                    <a:pt x="2092" y="5714"/>
                    <a:pt x="2092" y="5714"/>
                    <a:pt x="2092" y="0"/>
                  </a:cubicBezTo>
                  <a:close/>
                </a:path>
              </a:pathLst>
            </a:custGeom>
            <a:solidFill>
              <a:srgbClr val="192D6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16325" y="723200"/>
              <a:ext cx="173225" cy="651800"/>
            </a:xfrm>
            <a:custGeom>
              <a:rect b="b" l="l" r="r" t="t"/>
              <a:pathLst>
                <a:path extrusionOk="0" h="26072" w="6929">
                  <a:moveTo>
                    <a:pt x="3269" y="3572"/>
                  </a:moveTo>
                  <a:cubicBezTo>
                    <a:pt x="3922" y="3572"/>
                    <a:pt x="4445" y="3929"/>
                    <a:pt x="4837" y="5358"/>
                  </a:cubicBezTo>
                  <a:cubicBezTo>
                    <a:pt x="5360" y="6786"/>
                    <a:pt x="5360" y="9286"/>
                    <a:pt x="5360" y="13215"/>
                  </a:cubicBezTo>
                  <a:cubicBezTo>
                    <a:pt x="5360" y="16786"/>
                    <a:pt x="5360" y="19643"/>
                    <a:pt x="4837" y="21072"/>
                  </a:cubicBezTo>
                  <a:cubicBezTo>
                    <a:pt x="4445" y="22143"/>
                    <a:pt x="3922" y="22858"/>
                    <a:pt x="3269" y="22858"/>
                  </a:cubicBezTo>
                  <a:lnTo>
                    <a:pt x="1439" y="22858"/>
                  </a:lnTo>
                  <a:cubicBezTo>
                    <a:pt x="1439" y="22858"/>
                    <a:pt x="1439" y="22858"/>
                    <a:pt x="1439" y="3572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26072"/>
                  </a:cubicBezTo>
                  <a:lnTo>
                    <a:pt x="3399" y="26072"/>
                  </a:lnTo>
                  <a:cubicBezTo>
                    <a:pt x="4314" y="26072"/>
                    <a:pt x="5229" y="25358"/>
                    <a:pt x="5883" y="23929"/>
                  </a:cubicBezTo>
                  <a:cubicBezTo>
                    <a:pt x="6929" y="21072"/>
                    <a:pt x="6929" y="16786"/>
                    <a:pt x="6929" y="12858"/>
                  </a:cubicBezTo>
                  <a:cubicBezTo>
                    <a:pt x="6929" y="8929"/>
                    <a:pt x="6929" y="5358"/>
                    <a:pt x="5883" y="2501"/>
                  </a:cubicBezTo>
                  <a:cubicBezTo>
                    <a:pt x="5229" y="715"/>
                    <a:pt x="4314" y="1"/>
                    <a:pt x="3399" y="1"/>
                  </a:cubicBezTo>
                  <a:close/>
                </a:path>
              </a:pathLst>
            </a:custGeom>
            <a:solidFill>
              <a:srgbClr val="192D6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274500" y="723200"/>
              <a:ext cx="173225" cy="660750"/>
            </a:xfrm>
            <a:custGeom>
              <a:rect b="b" l="l" r="r" t="t"/>
              <a:pathLst>
                <a:path extrusionOk="0" h="26430" w="6929">
                  <a:moveTo>
                    <a:pt x="3530" y="3572"/>
                  </a:moveTo>
                  <a:cubicBezTo>
                    <a:pt x="4576" y="3572"/>
                    <a:pt x="5229" y="5001"/>
                    <a:pt x="5229" y="7501"/>
                  </a:cubicBezTo>
                  <a:cubicBezTo>
                    <a:pt x="5229" y="10358"/>
                    <a:pt x="4576" y="11786"/>
                    <a:pt x="3530" y="11786"/>
                  </a:cubicBezTo>
                  <a:lnTo>
                    <a:pt x="1308" y="11786"/>
                  </a:lnTo>
                  <a:cubicBezTo>
                    <a:pt x="1308" y="11786"/>
                    <a:pt x="1308" y="11786"/>
                    <a:pt x="1308" y="3572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26429"/>
                  </a:cubicBezTo>
                  <a:lnTo>
                    <a:pt x="1438" y="26429"/>
                  </a:lnTo>
                  <a:cubicBezTo>
                    <a:pt x="1438" y="26429"/>
                    <a:pt x="1438" y="26429"/>
                    <a:pt x="1438" y="15358"/>
                  </a:cubicBezTo>
                  <a:lnTo>
                    <a:pt x="3268" y="15358"/>
                  </a:lnTo>
                  <a:cubicBezTo>
                    <a:pt x="3268" y="15358"/>
                    <a:pt x="3268" y="15358"/>
                    <a:pt x="5229" y="26429"/>
                  </a:cubicBezTo>
                  <a:lnTo>
                    <a:pt x="6928" y="26429"/>
                  </a:lnTo>
                  <a:cubicBezTo>
                    <a:pt x="6928" y="26429"/>
                    <a:pt x="6928" y="26429"/>
                    <a:pt x="4706" y="14643"/>
                  </a:cubicBezTo>
                  <a:cubicBezTo>
                    <a:pt x="5752" y="13929"/>
                    <a:pt x="6667" y="11429"/>
                    <a:pt x="6667" y="7501"/>
                  </a:cubicBezTo>
                  <a:cubicBezTo>
                    <a:pt x="6667" y="3215"/>
                    <a:pt x="5491" y="1"/>
                    <a:pt x="3661" y="1"/>
                  </a:cubicBezTo>
                  <a:close/>
                </a:path>
              </a:pathLst>
            </a:custGeom>
            <a:solidFill>
              <a:srgbClr val="192D6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526125" y="723200"/>
              <a:ext cx="153625" cy="660750"/>
            </a:xfrm>
            <a:custGeom>
              <a:rect b="b" l="l" r="r" t="t"/>
              <a:pathLst>
                <a:path extrusionOk="0" h="26430" w="6145">
                  <a:moveTo>
                    <a:pt x="1" y="1"/>
                  </a:moveTo>
                  <a:lnTo>
                    <a:pt x="1" y="26429"/>
                  </a:lnTo>
                  <a:lnTo>
                    <a:pt x="6145" y="26429"/>
                  </a:lnTo>
                  <a:lnTo>
                    <a:pt x="6145" y="22858"/>
                  </a:lnTo>
                  <a:lnTo>
                    <a:pt x="1439" y="22858"/>
                  </a:lnTo>
                  <a:lnTo>
                    <a:pt x="1439" y="14643"/>
                  </a:lnTo>
                  <a:lnTo>
                    <a:pt x="5491" y="14643"/>
                  </a:lnTo>
                  <a:lnTo>
                    <a:pt x="5491" y="11072"/>
                  </a:lnTo>
                  <a:lnTo>
                    <a:pt x="1439" y="11072"/>
                  </a:lnTo>
                  <a:lnTo>
                    <a:pt x="1439" y="3572"/>
                  </a:lnTo>
                  <a:lnTo>
                    <a:pt x="6145" y="3572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rgbClr val="192D6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51625" y="723200"/>
              <a:ext cx="173225" cy="660750"/>
            </a:xfrm>
            <a:custGeom>
              <a:rect b="b" l="l" r="r" t="t"/>
              <a:pathLst>
                <a:path extrusionOk="0" h="26430" w="6929">
                  <a:moveTo>
                    <a:pt x="3530" y="1"/>
                  </a:moveTo>
                  <a:cubicBezTo>
                    <a:pt x="1569" y="1"/>
                    <a:pt x="262" y="3215"/>
                    <a:pt x="262" y="7501"/>
                  </a:cubicBezTo>
                  <a:cubicBezTo>
                    <a:pt x="262" y="9643"/>
                    <a:pt x="523" y="11429"/>
                    <a:pt x="1046" y="12501"/>
                  </a:cubicBezTo>
                  <a:cubicBezTo>
                    <a:pt x="1438" y="13929"/>
                    <a:pt x="2092" y="14643"/>
                    <a:pt x="2876" y="14643"/>
                  </a:cubicBezTo>
                  <a:cubicBezTo>
                    <a:pt x="2876" y="14643"/>
                    <a:pt x="2876" y="14643"/>
                    <a:pt x="3922" y="15358"/>
                  </a:cubicBezTo>
                  <a:cubicBezTo>
                    <a:pt x="4576" y="15358"/>
                    <a:pt x="4706" y="15715"/>
                    <a:pt x="4968" y="16429"/>
                  </a:cubicBezTo>
                  <a:cubicBezTo>
                    <a:pt x="5229" y="16786"/>
                    <a:pt x="5360" y="17858"/>
                    <a:pt x="5360" y="18929"/>
                  </a:cubicBezTo>
                  <a:cubicBezTo>
                    <a:pt x="5360" y="21786"/>
                    <a:pt x="4706" y="23215"/>
                    <a:pt x="3399" y="23215"/>
                  </a:cubicBezTo>
                  <a:cubicBezTo>
                    <a:pt x="2353" y="23215"/>
                    <a:pt x="1700" y="22501"/>
                    <a:pt x="915" y="20358"/>
                  </a:cubicBezTo>
                  <a:cubicBezTo>
                    <a:pt x="915" y="20358"/>
                    <a:pt x="915" y="20358"/>
                    <a:pt x="0" y="23215"/>
                  </a:cubicBezTo>
                  <a:cubicBezTo>
                    <a:pt x="785" y="25715"/>
                    <a:pt x="1830" y="26429"/>
                    <a:pt x="3399" y="26429"/>
                  </a:cubicBezTo>
                  <a:cubicBezTo>
                    <a:pt x="5360" y="26429"/>
                    <a:pt x="6798" y="23572"/>
                    <a:pt x="6928" y="19286"/>
                  </a:cubicBezTo>
                  <a:cubicBezTo>
                    <a:pt x="6928" y="16786"/>
                    <a:pt x="6667" y="15001"/>
                    <a:pt x="6144" y="13929"/>
                  </a:cubicBezTo>
                  <a:cubicBezTo>
                    <a:pt x="5752" y="12858"/>
                    <a:pt x="5229" y="12143"/>
                    <a:pt x="4314" y="11786"/>
                  </a:cubicBezTo>
                  <a:cubicBezTo>
                    <a:pt x="4314" y="11786"/>
                    <a:pt x="4314" y="11786"/>
                    <a:pt x="3138" y="11429"/>
                  </a:cubicBezTo>
                  <a:cubicBezTo>
                    <a:pt x="2745" y="11072"/>
                    <a:pt x="2353" y="10715"/>
                    <a:pt x="2092" y="10001"/>
                  </a:cubicBezTo>
                  <a:cubicBezTo>
                    <a:pt x="1830" y="9643"/>
                    <a:pt x="1700" y="8572"/>
                    <a:pt x="1700" y="7501"/>
                  </a:cubicBezTo>
                  <a:cubicBezTo>
                    <a:pt x="1700" y="5358"/>
                    <a:pt x="2353" y="3572"/>
                    <a:pt x="3530" y="3572"/>
                  </a:cubicBezTo>
                  <a:cubicBezTo>
                    <a:pt x="4314" y="3572"/>
                    <a:pt x="4968" y="3929"/>
                    <a:pt x="5621" y="5358"/>
                  </a:cubicBezTo>
                  <a:cubicBezTo>
                    <a:pt x="5621" y="5358"/>
                    <a:pt x="5621" y="5358"/>
                    <a:pt x="6536" y="2858"/>
                  </a:cubicBezTo>
                  <a:cubicBezTo>
                    <a:pt x="5752" y="715"/>
                    <a:pt x="4837" y="1"/>
                    <a:pt x="3530" y="1"/>
                  </a:cubicBezTo>
                  <a:close/>
                </a:path>
              </a:pathLst>
            </a:custGeom>
            <a:solidFill>
              <a:srgbClr val="192D6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1000000" y="723200"/>
              <a:ext cx="176475" cy="651800"/>
            </a:xfrm>
            <a:custGeom>
              <a:rect b="b" l="l" r="r" t="t"/>
              <a:pathLst>
                <a:path extrusionOk="0" h="26072" w="7059">
                  <a:moveTo>
                    <a:pt x="3399" y="3572"/>
                  </a:moveTo>
                  <a:cubicBezTo>
                    <a:pt x="4052" y="3572"/>
                    <a:pt x="4575" y="3929"/>
                    <a:pt x="4967" y="5358"/>
                  </a:cubicBezTo>
                  <a:cubicBezTo>
                    <a:pt x="5490" y="6786"/>
                    <a:pt x="5490" y="9286"/>
                    <a:pt x="5490" y="13215"/>
                  </a:cubicBezTo>
                  <a:cubicBezTo>
                    <a:pt x="5490" y="16786"/>
                    <a:pt x="5490" y="19643"/>
                    <a:pt x="4967" y="21072"/>
                  </a:cubicBezTo>
                  <a:cubicBezTo>
                    <a:pt x="4575" y="22143"/>
                    <a:pt x="4052" y="22858"/>
                    <a:pt x="3399" y="22858"/>
                  </a:cubicBezTo>
                  <a:lnTo>
                    <a:pt x="1569" y="22858"/>
                  </a:lnTo>
                  <a:cubicBezTo>
                    <a:pt x="1569" y="22858"/>
                    <a:pt x="1569" y="22858"/>
                    <a:pt x="1569" y="3572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26072"/>
                  </a:cubicBezTo>
                  <a:lnTo>
                    <a:pt x="3399" y="26072"/>
                  </a:lnTo>
                  <a:cubicBezTo>
                    <a:pt x="4444" y="26072"/>
                    <a:pt x="5359" y="25358"/>
                    <a:pt x="6013" y="23929"/>
                  </a:cubicBezTo>
                  <a:cubicBezTo>
                    <a:pt x="7059" y="21072"/>
                    <a:pt x="6928" y="16786"/>
                    <a:pt x="6928" y="12858"/>
                  </a:cubicBezTo>
                  <a:cubicBezTo>
                    <a:pt x="6928" y="8929"/>
                    <a:pt x="7059" y="5358"/>
                    <a:pt x="6013" y="2501"/>
                  </a:cubicBezTo>
                  <a:cubicBezTo>
                    <a:pt x="5359" y="715"/>
                    <a:pt x="4444" y="1"/>
                    <a:pt x="3399" y="1"/>
                  </a:cubicBezTo>
                  <a:close/>
                </a:path>
              </a:pathLst>
            </a:custGeom>
            <a:solidFill>
              <a:srgbClr val="192D6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1258150" y="723200"/>
              <a:ext cx="153625" cy="660750"/>
            </a:xfrm>
            <a:custGeom>
              <a:rect b="b" l="l" r="r" t="t"/>
              <a:pathLst>
                <a:path extrusionOk="0" h="26430" w="6145">
                  <a:moveTo>
                    <a:pt x="1" y="1"/>
                  </a:moveTo>
                  <a:lnTo>
                    <a:pt x="1" y="26429"/>
                  </a:lnTo>
                  <a:lnTo>
                    <a:pt x="6145" y="26429"/>
                  </a:lnTo>
                  <a:lnTo>
                    <a:pt x="6145" y="22858"/>
                  </a:lnTo>
                  <a:lnTo>
                    <a:pt x="1439" y="22858"/>
                  </a:lnTo>
                  <a:lnTo>
                    <a:pt x="1439" y="14643"/>
                  </a:lnTo>
                  <a:lnTo>
                    <a:pt x="5491" y="14643"/>
                  </a:lnTo>
                  <a:lnTo>
                    <a:pt x="5491" y="11072"/>
                  </a:lnTo>
                  <a:lnTo>
                    <a:pt x="1439" y="11072"/>
                  </a:lnTo>
                  <a:lnTo>
                    <a:pt x="1439" y="3572"/>
                  </a:lnTo>
                  <a:lnTo>
                    <a:pt x="6145" y="3572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rgbClr val="192D6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1493450" y="723200"/>
              <a:ext cx="179775" cy="660750"/>
            </a:xfrm>
            <a:custGeom>
              <a:rect b="b" l="l" r="r" t="t"/>
              <a:pathLst>
                <a:path extrusionOk="0" h="26430" w="7191">
                  <a:moveTo>
                    <a:pt x="1" y="1"/>
                  </a:moveTo>
                  <a:lnTo>
                    <a:pt x="1" y="26429"/>
                  </a:lnTo>
                  <a:lnTo>
                    <a:pt x="1438" y="26429"/>
                  </a:lnTo>
                  <a:lnTo>
                    <a:pt x="1438" y="7858"/>
                  </a:lnTo>
                  <a:lnTo>
                    <a:pt x="5883" y="26429"/>
                  </a:lnTo>
                  <a:lnTo>
                    <a:pt x="7190" y="26429"/>
                  </a:lnTo>
                  <a:lnTo>
                    <a:pt x="7190" y="1"/>
                  </a:lnTo>
                  <a:lnTo>
                    <a:pt x="5752" y="1"/>
                  </a:lnTo>
                  <a:lnTo>
                    <a:pt x="5752" y="18572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rgbClr val="192D6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2405225" y="1919625"/>
              <a:ext cx="405250" cy="1107175"/>
            </a:xfrm>
            <a:custGeom>
              <a:rect b="b" l="l" r="r" t="t"/>
              <a:pathLst>
                <a:path extrusionOk="0" h="44287" w="16210">
                  <a:moveTo>
                    <a:pt x="16209" y="1"/>
                  </a:moveTo>
                  <a:lnTo>
                    <a:pt x="0" y="44286"/>
                  </a:lnTo>
                  <a:lnTo>
                    <a:pt x="0" y="44286"/>
                  </a:lnTo>
                  <a:lnTo>
                    <a:pt x="16209" y="30358"/>
                  </a:lnTo>
                  <a:lnTo>
                    <a:pt x="16209" y="1"/>
                  </a:lnTo>
                  <a:close/>
                </a:path>
              </a:pathLst>
            </a:custGeom>
            <a:solidFill>
              <a:srgbClr val="0A9BA0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2810450" y="1107125"/>
              <a:ext cx="199375" cy="1571450"/>
            </a:xfrm>
            <a:custGeom>
              <a:rect b="b" l="l" r="r" t="t"/>
              <a:pathLst>
                <a:path extrusionOk="0" h="62858" w="7975">
                  <a:moveTo>
                    <a:pt x="0" y="1"/>
                  </a:moveTo>
                  <a:lnTo>
                    <a:pt x="0" y="62858"/>
                  </a:lnTo>
                  <a:lnTo>
                    <a:pt x="7974" y="214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0DCF0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2601300" y="535700"/>
              <a:ext cx="408525" cy="1107175"/>
            </a:xfrm>
            <a:custGeom>
              <a:rect b="b" l="l" r="r" t="t"/>
              <a:pathLst>
                <a:path extrusionOk="0" h="44287" w="16341">
                  <a:moveTo>
                    <a:pt x="0" y="1"/>
                  </a:moveTo>
                  <a:lnTo>
                    <a:pt x="16340" y="44286"/>
                  </a:lnTo>
                  <a:lnTo>
                    <a:pt x="11111" y="1"/>
                  </a:lnTo>
                  <a:close/>
                </a:path>
              </a:pathLst>
            </a:custGeom>
            <a:solidFill>
              <a:srgbClr val="649BBE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2303900" y="-8950"/>
              <a:ext cx="575200" cy="544675"/>
            </a:xfrm>
            <a:custGeom>
              <a:rect b="b" l="l" r="r" t="t"/>
              <a:pathLst>
                <a:path extrusionOk="0" h="21787" w="23008">
                  <a:moveTo>
                    <a:pt x="7975" y="1"/>
                  </a:moveTo>
                  <a:lnTo>
                    <a:pt x="1" y="21787"/>
                  </a:lnTo>
                  <a:lnTo>
                    <a:pt x="23007" y="21787"/>
                  </a:lnTo>
                  <a:lnTo>
                    <a:pt x="7975" y="1"/>
                  </a:lnTo>
                  <a:close/>
                </a:path>
              </a:pathLst>
            </a:custGeom>
            <a:solidFill>
              <a:srgbClr val="32649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2094750" y="-8950"/>
              <a:ext cx="408525" cy="1116100"/>
            </a:xfrm>
            <a:custGeom>
              <a:rect b="b" l="l" r="r" t="t"/>
              <a:pathLst>
                <a:path extrusionOk="0" h="44644" w="16341">
                  <a:moveTo>
                    <a:pt x="16341" y="1"/>
                  </a:moveTo>
                  <a:lnTo>
                    <a:pt x="1" y="13929"/>
                  </a:lnTo>
                  <a:lnTo>
                    <a:pt x="1" y="44644"/>
                  </a:lnTo>
                  <a:lnTo>
                    <a:pt x="16341" y="1"/>
                  </a:lnTo>
                  <a:close/>
                </a:path>
              </a:pathLst>
            </a:custGeom>
            <a:solidFill>
              <a:srgbClr val="192D6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2026125" y="2491050"/>
              <a:ext cx="575200" cy="535750"/>
            </a:xfrm>
            <a:custGeom>
              <a:rect b="b" l="l" r="r" t="t"/>
              <a:pathLst>
                <a:path extrusionOk="0" h="21430" w="23008">
                  <a:moveTo>
                    <a:pt x="1" y="1"/>
                  </a:moveTo>
                  <a:lnTo>
                    <a:pt x="15164" y="21429"/>
                  </a:lnTo>
                  <a:lnTo>
                    <a:pt x="23007" y="1"/>
                  </a:lnTo>
                  <a:close/>
                </a:path>
              </a:pathLst>
            </a:custGeom>
            <a:solidFill>
              <a:srgbClr val="37B48C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1895400" y="339275"/>
              <a:ext cx="199375" cy="1580375"/>
            </a:xfrm>
            <a:custGeom>
              <a:rect b="b" l="l" r="r" t="t"/>
              <a:pathLst>
                <a:path extrusionOk="0" h="63215" w="7975">
                  <a:moveTo>
                    <a:pt x="7975" y="0"/>
                  </a:moveTo>
                  <a:lnTo>
                    <a:pt x="1" y="41429"/>
                  </a:lnTo>
                  <a:lnTo>
                    <a:pt x="7975" y="63215"/>
                  </a:lnTo>
                  <a:lnTo>
                    <a:pt x="7975" y="0"/>
                  </a:lnTo>
                  <a:close/>
                </a:path>
              </a:pathLst>
            </a:custGeom>
            <a:solidFill>
              <a:srgbClr val="CDDC28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1895400" y="1375000"/>
              <a:ext cx="408525" cy="1116075"/>
            </a:xfrm>
            <a:custGeom>
              <a:rect b="b" l="l" r="r" t="t"/>
              <a:pathLst>
                <a:path extrusionOk="0" h="44643" w="16341">
                  <a:moveTo>
                    <a:pt x="1" y="0"/>
                  </a:moveTo>
                  <a:lnTo>
                    <a:pt x="5230" y="44643"/>
                  </a:lnTo>
                  <a:lnTo>
                    <a:pt x="16341" y="446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0C850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9"/>
          <p:cNvSpPr txBox="1"/>
          <p:nvPr>
            <p:ph idx="1" type="body"/>
          </p:nvPr>
        </p:nvSpPr>
        <p:spPr>
          <a:xfrm>
            <a:off x="662106" y="2139087"/>
            <a:ext cx="13515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88" name="Google Shape;88;p9"/>
          <p:cNvSpPr txBox="1"/>
          <p:nvPr>
            <p:ph type="title"/>
          </p:nvPr>
        </p:nvSpPr>
        <p:spPr>
          <a:xfrm>
            <a:off x="662078" y="2876780"/>
            <a:ext cx="2955900" cy="3693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b="1"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9"/>
          <p:cNvSpPr txBox="1"/>
          <p:nvPr>
            <p:ph idx="3" type="subTitle"/>
          </p:nvPr>
        </p:nvSpPr>
        <p:spPr>
          <a:xfrm>
            <a:off x="662079" y="3771177"/>
            <a:ext cx="45681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lv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0" name="Google Shape;90;p9"/>
          <p:cNvSpPr txBox="1"/>
          <p:nvPr>
            <p:ph idx="4" type="body"/>
          </p:nvPr>
        </p:nvSpPr>
        <p:spPr>
          <a:xfrm>
            <a:off x="662106" y="2353534"/>
            <a:ext cx="23535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 sz="1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91" name="Google Shape;91;p9"/>
          <p:cNvSpPr txBox="1"/>
          <p:nvPr>
            <p:ph idx="5" type="body"/>
          </p:nvPr>
        </p:nvSpPr>
        <p:spPr>
          <a:xfrm>
            <a:off x="662078" y="3281707"/>
            <a:ext cx="3602400" cy="3693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92" name="Google Shape;92;p9"/>
          <p:cNvSpPr txBox="1"/>
          <p:nvPr>
            <p:ph idx="6" type="body"/>
          </p:nvPr>
        </p:nvSpPr>
        <p:spPr>
          <a:xfrm>
            <a:off x="662106" y="3984481"/>
            <a:ext cx="35334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93" name="Google Shape;93;p9"/>
          <p:cNvSpPr/>
          <p:nvPr/>
        </p:nvSpPr>
        <p:spPr>
          <a:xfrm>
            <a:off x="214844" y="251117"/>
            <a:ext cx="1325062" cy="394543"/>
          </a:xfrm>
          <a:custGeom>
            <a:rect b="b" l="l" r="r" t="t"/>
            <a:pathLst>
              <a:path extrusionOk="0" h="122624" w="120187">
                <a:moveTo>
                  <a:pt x="93023" y="7869"/>
                </a:moveTo>
                <a:cubicBezTo>
                  <a:pt x="93023" y="7869"/>
                  <a:pt x="93023" y="7869"/>
                  <a:pt x="93023" y="7869"/>
                </a:cubicBezTo>
                <a:cubicBezTo>
                  <a:pt x="93023" y="7869"/>
                  <a:pt x="93023" y="7869"/>
                  <a:pt x="93023" y="7869"/>
                </a:cubicBezTo>
                <a:close/>
                <a:moveTo>
                  <a:pt x="40186" y="0"/>
                </a:moveTo>
                <a:cubicBezTo>
                  <a:pt x="40186" y="0"/>
                  <a:pt x="40186" y="0"/>
                  <a:pt x="40186" y="5902"/>
                </a:cubicBezTo>
                <a:lnTo>
                  <a:pt x="42605" y="5902"/>
                </a:lnTo>
                <a:cubicBezTo>
                  <a:pt x="42605" y="5902"/>
                  <a:pt x="42605" y="5902"/>
                  <a:pt x="42605" y="33443"/>
                </a:cubicBezTo>
                <a:lnTo>
                  <a:pt x="44465" y="33443"/>
                </a:lnTo>
                <a:cubicBezTo>
                  <a:pt x="44465" y="33443"/>
                  <a:pt x="44465" y="33443"/>
                  <a:pt x="44465" y="5902"/>
                </a:cubicBezTo>
                <a:lnTo>
                  <a:pt x="46884" y="5902"/>
                </a:lnTo>
                <a:cubicBezTo>
                  <a:pt x="46884" y="5902"/>
                  <a:pt x="46884" y="5902"/>
                  <a:pt x="46884" y="0"/>
                </a:cubicBezTo>
                <a:close/>
                <a:moveTo>
                  <a:pt x="48558" y="0"/>
                </a:moveTo>
                <a:cubicBezTo>
                  <a:pt x="48558" y="0"/>
                  <a:pt x="48558" y="0"/>
                  <a:pt x="48558" y="33443"/>
                </a:cubicBezTo>
                <a:lnTo>
                  <a:pt x="54884" y="33443"/>
                </a:lnTo>
                <a:cubicBezTo>
                  <a:pt x="54884" y="33443"/>
                  <a:pt x="54884" y="33443"/>
                  <a:pt x="54884" y="27541"/>
                </a:cubicBezTo>
                <a:lnTo>
                  <a:pt x="50419" y="27541"/>
                </a:lnTo>
                <a:cubicBezTo>
                  <a:pt x="50419" y="27541"/>
                  <a:pt x="50419" y="27541"/>
                  <a:pt x="50419" y="19672"/>
                </a:cubicBezTo>
                <a:lnTo>
                  <a:pt x="54140" y="19672"/>
                </a:lnTo>
                <a:cubicBezTo>
                  <a:pt x="54140" y="19672"/>
                  <a:pt x="54140" y="19672"/>
                  <a:pt x="54140" y="13771"/>
                </a:cubicBezTo>
                <a:lnTo>
                  <a:pt x="50419" y="13771"/>
                </a:lnTo>
                <a:cubicBezTo>
                  <a:pt x="50419" y="13771"/>
                  <a:pt x="50419" y="13771"/>
                  <a:pt x="50419" y="5902"/>
                </a:cubicBezTo>
                <a:lnTo>
                  <a:pt x="54884" y="5902"/>
                </a:lnTo>
                <a:cubicBezTo>
                  <a:pt x="54884" y="5902"/>
                  <a:pt x="54884" y="5902"/>
                  <a:pt x="54884" y="0"/>
                </a:cubicBezTo>
                <a:close/>
                <a:moveTo>
                  <a:pt x="59907" y="0"/>
                </a:moveTo>
                <a:cubicBezTo>
                  <a:pt x="58977" y="0"/>
                  <a:pt x="58047" y="1312"/>
                  <a:pt x="57488" y="3279"/>
                </a:cubicBezTo>
                <a:cubicBezTo>
                  <a:pt x="56930" y="5246"/>
                  <a:pt x="56744" y="6557"/>
                  <a:pt x="56558" y="8525"/>
                </a:cubicBezTo>
                <a:cubicBezTo>
                  <a:pt x="56558" y="10492"/>
                  <a:pt x="56558" y="13115"/>
                  <a:pt x="56558" y="17049"/>
                </a:cubicBezTo>
                <a:cubicBezTo>
                  <a:pt x="56558" y="20328"/>
                  <a:pt x="56558" y="22951"/>
                  <a:pt x="56558" y="24918"/>
                </a:cubicBezTo>
                <a:cubicBezTo>
                  <a:pt x="56744" y="26885"/>
                  <a:pt x="56930" y="28853"/>
                  <a:pt x="57488" y="30164"/>
                </a:cubicBezTo>
                <a:cubicBezTo>
                  <a:pt x="58047" y="32787"/>
                  <a:pt x="58977" y="33443"/>
                  <a:pt x="59907" y="33443"/>
                </a:cubicBezTo>
                <a:cubicBezTo>
                  <a:pt x="60837" y="33443"/>
                  <a:pt x="61581" y="32787"/>
                  <a:pt x="62326" y="30820"/>
                </a:cubicBezTo>
                <a:cubicBezTo>
                  <a:pt x="62884" y="29508"/>
                  <a:pt x="63256" y="26885"/>
                  <a:pt x="63442" y="22951"/>
                </a:cubicBezTo>
                <a:lnTo>
                  <a:pt x="61581" y="22951"/>
                </a:lnTo>
                <a:cubicBezTo>
                  <a:pt x="61395" y="24918"/>
                  <a:pt x="61209" y="25574"/>
                  <a:pt x="61023" y="26885"/>
                </a:cubicBezTo>
                <a:cubicBezTo>
                  <a:pt x="60837" y="27541"/>
                  <a:pt x="60465" y="28197"/>
                  <a:pt x="59907" y="28197"/>
                </a:cubicBezTo>
                <a:cubicBezTo>
                  <a:pt x="59535" y="28197"/>
                  <a:pt x="58977" y="27541"/>
                  <a:pt x="58791" y="26230"/>
                </a:cubicBezTo>
                <a:cubicBezTo>
                  <a:pt x="58605" y="25574"/>
                  <a:pt x="58605" y="25574"/>
                  <a:pt x="58605" y="24918"/>
                </a:cubicBezTo>
                <a:cubicBezTo>
                  <a:pt x="58419" y="24262"/>
                  <a:pt x="58419" y="24262"/>
                  <a:pt x="58419" y="23607"/>
                </a:cubicBezTo>
                <a:cubicBezTo>
                  <a:pt x="58419" y="22951"/>
                  <a:pt x="58419" y="21639"/>
                  <a:pt x="58419" y="20984"/>
                </a:cubicBezTo>
                <a:cubicBezTo>
                  <a:pt x="58419" y="19672"/>
                  <a:pt x="58233" y="18361"/>
                  <a:pt x="58233" y="17049"/>
                </a:cubicBezTo>
                <a:cubicBezTo>
                  <a:pt x="58233" y="15082"/>
                  <a:pt x="58419" y="13771"/>
                  <a:pt x="58419" y="12459"/>
                </a:cubicBezTo>
                <a:cubicBezTo>
                  <a:pt x="58419" y="11803"/>
                  <a:pt x="58419" y="11148"/>
                  <a:pt x="58419" y="10492"/>
                </a:cubicBezTo>
                <a:cubicBezTo>
                  <a:pt x="58419" y="9836"/>
                  <a:pt x="58419" y="9180"/>
                  <a:pt x="58605" y="8525"/>
                </a:cubicBezTo>
                <a:cubicBezTo>
                  <a:pt x="58605" y="7869"/>
                  <a:pt x="58605" y="7869"/>
                  <a:pt x="58791" y="7213"/>
                </a:cubicBezTo>
                <a:cubicBezTo>
                  <a:pt x="58977" y="6557"/>
                  <a:pt x="59535" y="5902"/>
                  <a:pt x="59907" y="5902"/>
                </a:cubicBezTo>
                <a:cubicBezTo>
                  <a:pt x="60465" y="5902"/>
                  <a:pt x="60837" y="5902"/>
                  <a:pt x="61023" y="7213"/>
                </a:cubicBezTo>
                <a:cubicBezTo>
                  <a:pt x="61209" y="7869"/>
                  <a:pt x="61395" y="9180"/>
                  <a:pt x="61581" y="10492"/>
                </a:cubicBezTo>
                <a:lnTo>
                  <a:pt x="63442" y="10492"/>
                </a:lnTo>
                <a:cubicBezTo>
                  <a:pt x="63256" y="7213"/>
                  <a:pt x="62884" y="4590"/>
                  <a:pt x="62326" y="2623"/>
                </a:cubicBezTo>
                <a:cubicBezTo>
                  <a:pt x="61581" y="656"/>
                  <a:pt x="60837" y="0"/>
                  <a:pt x="59907" y="0"/>
                </a:cubicBezTo>
                <a:close/>
                <a:moveTo>
                  <a:pt x="65116" y="0"/>
                </a:moveTo>
                <a:cubicBezTo>
                  <a:pt x="65116" y="0"/>
                  <a:pt x="65116" y="0"/>
                  <a:pt x="65116" y="33443"/>
                </a:cubicBezTo>
                <a:lnTo>
                  <a:pt x="66977" y="33443"/>
                </a:lnTo>
                <a:cubicBezTo>
                  <a:pt x="66977" y="33443"/>
                  <a:pt x="66977" y="33443"/>
                  <a:pt x="66977" y="19672"/>
                </a:cubicBezTo>
                <a:lnTo>
                  <a:pt x="70326" y="19672"/>
                </a:lnTo>
                <a:cubicBezTo>
                  <a:pt x="70326" y="19672"/>
                  <a:pt x="70326" y="19672"/>
                  <a:pt x="70326" y="33443"/>
                </a:cubicBezTo>
                <a:lnTo>
                  <a:pt x="72000" y="33443"/>
                </a:lnTo>
                <a:cubicBezTo>
                  <a:pt x="72000" y="33443"/>
                  <a:pt x="72000" y="33443"/>
                  <a:pt x="72000" y="0"/>
                </a:cubicBezTo>
                <a:lnTo>
                  <a:pt x="70326" y="0"/>
                </a:lnTo>
                <a:cubicBezTo>
                  <a:pt x="70326" y="0"/>
                  <a:pt x="70326" y="0"/>
                  <a:pt x="70326" y="13771"/>
                </a:cubicBezTo>
                <a:lnTo>
                  <a:pt x="66977" y="13771"/>
                </a:lnTo>
                <a:cubicBezTo>
                  <a:pt x="66977" y="13771"/>
                  <a:pt x="66977" y="13771"/>
                  <a:pt x="66977" y="0"/>
                </a:cubicBezTo>
                <a:close/>
                <a:moveTo>
                  <a:pt x="74419" y="0"/>
                </a:moveTo>
                <a:cubicBezTo>
                  <a:pt x="74419" y="0"/>
                  <a:pt x="74419" y="0"/>
                  <a:pt x="74419" y="33443"/>
                </a:cubicBezTo>
                <a:lnTo>
                  <a:pt x="76279" y="33443"/>
                </a:lnTo>
                <a:cubicBezTo>
                  <a:pt x="76279" y="33443"/>
                  <a:pt x="76279" y="33443"/>
                  <a:pt x="76279" y="13115"/>
                </a:cubicBezTo>
                <a:cubicBezTo>
                  <a:pt x="76279" y="13115"/>
                  <a:pt x="76279" y="13115"/>
                  <a:pt x="80000" y="33443"/>
                </a:cubicBezTo>
                <a:lnTo>
                  <a:pt x="81674" y="33443"/>
                </a:lnTo>
                <a:cubicBezTo>
                  <a:pt x="81674" y="33443"/>
                  <a:pt x="81674" y="33443"/>
                  <a:pt x="81674" y="0"/>
                </a:cubicBezTo>
                <a:lnTo>
                  <a:pt x="79814" y="0"/>
                </a:lnTo>
                <a:cubicBezTo>
                  <a:pt x="79814" y="0"/>
                  <a:pt x="79814" y="0"/>
                  <a:pt x="79814" y="20328"/>
                </a:cubicBezTo>
                <a:cubicBezTo>
                  <a:pt x="79814" y="20328"/>
                  <a:pt x="79814" y="20328"/>
                  <a:pt x="76093" y="0"/>
                </a:cubicBezTo>
                <a:close/>
                <a:moveTo>
                  <a:pt x="84093" y="0"/>
                </a:moveTo>
                <a:cubicBezTo>
                  <a:pt x="84093" y="0"/>
                  <a:pt x="84093" y="0"/>
                  <a:pt x="84093" y="33443"/>
                </a:cubicBezTo>
                <a:lnTo>
                  <a:pt x="85953" y="33443"/>
                </a:lnTo>
                <a:cubicBezTo>
                  <a:pt x="85953" y="33443"/>
                  <a:pt x="85953" y="33443"/>
                  <a:pt x="85953" y="0"/>
                </a:cubicBezTo>
                <a:close/>
                <a:moveTo>
                  <a:pt x="91163" y="0"/>
                </a:moveTo>
                <a:cubicBezTo>
                  <a:pt x="90047" y="0"/>
                  <a:pt x="89302" y="656"/>
                  <a:pt x="88744" y="2623"/>
                </a:cubicBezTo>
                <a:cubicBezTo>
                  <a:pt x="88186" y="4590"/>
                  <a:pt x="87814" y="7213"/>
                  <a:pt x="87814" y="9836"/>
                </a:cubicBezTo>
                <a:cubicBezTo>
                  <a:pt x="87814" y="12459"/>
                  <a:pt x="88000" y="15082"/>
                  <a:pt x="88558" y="16393"/>
                </a:cubicBezTo>
                <a:cubicBezTo>
                  <a:pt x="88930" y="17705"/>
                  <a:pt x="89488" y="19016"/>
                  <a:pt x="90233" y="19016"/>
                </a:cubicBezTo>
                <a:cubicBezTo>
                  <a:pt x="90233" y="19016"/>
                  <a:pt x="90233" y="19016"/>
                  <a:pt x="90977" y="19672"/>
                </a:cubicBezTo>
                <a:lnTo>
                  <a:pt x="91535" y="19672"/>
                </a:lnTo>
                <a:cubicBezTo>
                  <a:pt x="91907" y="20328"/>
                  <a:pt x="92093" y="20328"/>
                  <a:pt x="92279" y="20984"/>
                </a:cubicBezTo>
                <a:cubicBezTo>
                  <a:pt x="92465" y="21639"/>
                  <a:pt x="92651" y="22951"/>
                  <a:pt x="92651" y="23607"/>
                </a:cubicBezTo>
                <a:cubicBezTo>
                  <a:pt x="92651" y="26885"/>
                  <a:pt x="92093" y="28197"/>
                  <a:pt x="90977" y="28197"/>
                </a:cubicBezTo>
                <a:cubicBezTo>
                  <a:pt x="90419" y="28197"/>
                  <a:pt x="90047" y="27541"/>
                  <a:pt x="89674" y="27541"/>
                </a:cubicBezTo>
                <a:cubicBezTo>
                  <a:pt x="89302" y="26885"/>
                  <a:pt x="88930" y="26230"/>
                  <a:pt x="88558" y="24918"/>
                </a:cubicBezTo>
                <a:cubicBezTo>
                  <a:pt x="88558" y="24918"/>
                  <a:pt x="88558" y="24918"/>
                  <a:pt x="87442" y="29508"/>
                </a:cubicBezTo>
                <a:cubicBezTo>
                  <a:pt x="87814" y="30820"/>
                  <a:pt x="88372" y="32131"/>
                  <a:pt x="88930" y="32787"/>
                </a:cubicBezTo>
                <a:cubicBezTo>
                  <a:pt x="89488" y="33443"/>
                  <a:pt x="90233" y="33443"/>
                  <a:pt x="90977" y="33443"/>
                </a:cubicBezTo>
                <a:cubicBezTo>
                  <a:pt x="91907" y="33443"/>
                  <a:pt x="92837" y="32787"/>
                  <a:pt x="93395" y="30820"/>
                </a:cubicBezTo>
                <a:cubicBezTo>
                  <a:pt x="94140" y="29508"/>
                  <a:pt x="94326" y="26885"/>
                  <a:pt x="94326" y="23607"/>
                </a:cubicBezTo>
                <a:cubicBezTo>
                  <a:pt x="94326" y="20328"/>
                  <a:pt x="94140" y="18361"/>
                  <a:pt x="93581" y="16393"/>
                </a:cubicBezTo>
                <a:cubicBezTo>
                  <a:pt x="93395" y="15738"/>
                  <a:pt x="93209" y="15082"/>
                  <a:pt x="92837" y="15082"/>
                </a:cubicBezTo>
                <a:cubicBezTo>
                  <a:pt x="92651" y="14426"/>
                  <a:pt x="92279" y="14426"/>
                  <a:pt x="91907" y="13771"/>
                </a:cubicBezTo>
                <a:lnTo>
                  <a:pt x="91349" y="13771"/>
                </a:lnTo>
                <a:cubicBezTo>
                  <a:pt x="91349" y="13771"/>
                  <a:pt x="91349" y="13771"/>
                  <a:pt x="90791" y="13115"/>
                </a:cubicBezTo>
                <a:cubicBezTo>
                  <a:pt x="90419" y="13115"/>
                  <a:pt x="90047" y="13115"/>
                  <a:pt x="89860" y="11803"/>
                </a:cubicBezTo>
                <a:cubicBezTo>
                  <a:pt x="89674" y="11148"/>
                  <a:pt x="89674" y="10492"/>
                  <a:pt x="89674" y="9836"/>
                </a:cubicBezTo>
                <a:cubicBezTo>
                  <a:pt x="89674" y="8525"/>
                  <a:pt x="89674" y="7213"/>
                  <a:pt x="90047" y="6557"/>
                </a:cubicBezTo>
                <a:cubicBezTo>
                  <a:pt x="90233" y="5902"/>
                  <a:pt x="90605" y="5246"/>
                  <a:pt x="90977" y="5246"/>
                </a:cubicBezTo>
                <a:cubicBezTo>
                  <a:pt x="91349" y="5246"/>
                  <a:pt x="91721" y="5902"/>
                  <a:pt x="92093" y="5902"/>
                </a:cubicBezTo>
                <a:cubicBezTo>
                  <a:pt x="92465" y="6557"/>
                  <a:pt x="92651" y="7213"/>
                  <a:pt x="93023" y="7869"/>
                </a:cubicBezTo>
                <a:cubicBezTo>
                  <a:pt x="93023" y="7869"/>
                  <a:pt x="93023" y="7869"/>
                  <a:pt x="94140" y="3934"/>
                </a:cubicBezTo>
                <a:cubicBezTo>
                  <a:pt x="93767" y="2623"/>
                  <a:pt x="93395" y="1312"/>
                  <a:pt x="92837" y="656"/>
                </a:cubicBezTo>
                <a:cubicBezTo>
                  <a:pt x="92279" y="0"/>
                  <a:pt x="91721" y="0"/>
                  <a:pt x="91163" y="0"/>
                </a:cubicBezTo>
                <a:close/>
                <a:moveTo>
                  <a:pt x="99535" y="0"/>
                </a:moveTo>
                <a:cubicBezTo>
                  <a:pt x="98419" y="0"/>
                  <a:pt x="97674" y="1312"/>
                  <a:pt x="96930" y="3279"/>
                </a:cubicBezTo>
                <a:cubicBezTo>
                  <a:pt x="96558" y="5246"/>
                  <a:pt x="96186" y="6557"/>
                  <a:pt x="96186" y="8525"/>
                </a:cubicBezTo>
                <a:cubicBezTo>
                  <a:pt x="96000" y="10492"/>
                  <a:pt x="96000" y="13115"/>
                  <a:pt x="96000" y="17049"/>
                </a:cubicBezTo>
                <a:cubicBezTo>
                  <a:pt x="96000" y="20328"/>
                  <a:pt x="96000" y="22951"/>
                  <a:pt x="96186" y="24918"/>
                </a:cubicBezTo>
                <a:cubicBezTo>
                  <a:pt x="96186" y="26885"/>
                  <a:pt x="96558" y="28853"/>
                  <a:pt x="96930" y="30164"/>
                </a:cubicBezTo>
                <a:cubicBezTo>
                  <a:pt x="97674" y="32787"/>
                  <a:pt x="98419" y="33443"/>
                  <a:pt x="99535" y="33443"/>
                </a:cubicBezTo>
                <a:cubicBezTo>
                  <a:pt x="100279" y="33443"/>
                  <a:pt x="101209" y="32787"/>
                  <a:pt x="101767" y="30820"/>
                </a:cubicBezTo>
                <a:cubicBezTo>
                  <a:pt x="102326" y="29508"/>
                  <a:pt x="102698" y="26885"/>
                  <a:pt x="102884" y="22951"/>
                </a:cubicBezTo>
                <a:lnTo>
                  <a:pt x="101023" y="22951"/>
                </a:lnTo>
                <a:cubicBezTo>
                  <a:pt x="101023" y="24918"/>
                  <a:pt x="100837" y="25574"/>
                  <a:pt x="100465" y="26885"/>
                </a:cubicBezTo>
                <a:cubicBezTo>
                  <a:pt x="100279" y="27541"/>
                  <a:pt x="99907" y="28197"/>
                  <a:pt x="99535" y="28197"/>
                </a:cubicBezTo>
                <a:cubicBezTo>
                  <a:pt x="98977" y="28197"/>
                  <a:pt x="98605" y="27541"/>
                  <a:pt x="98233" y="26230"/>
                </a:cubicBezTo>
                <a:cubicBezTo>
                  <a:pt x="98233" y="25574"/>
                  <a:pt x="98047" y="25574"/>
                  <a:pt x="98047" y="24918"/>
                </a:cubicBezTo>
                <a:cubicBezTo>
                  <a:pt x="98047" y="24262"/>
                  <a:pt x="98047" y="24262"/>
                  <a:pt x="97860" y="23607"/>
                </a:cubicBezTo>
                <a:cubicBezTo>
                  <a:pt x="97860" y="22951"/>
                  <a:pt x="97860" y="21639"/>
                  <a:pt x="97860" y="20984"/>
                </a:cubicBezTo>
                <a:cubicBezTo>
                  <a:pt x="97860" y="19672"/>
                  <a:pt x="97860" y="18361"/>
                  <a:pt x="97860" y="17049"/>
                </a:cubicBezTo>
                <a:cubicBezTo>
                  <a:pt x="97860" y="15082"/>
                  <a:pt x="97860" y="13771"/>
                  <a:pt x="97860" y="12459"/>
                </a:cubicBezTo>
                <a:cubicBezTo>
                  <a:pt x="97860" y="11803"/>
                  <a:pt x="97860" y="11148"/>
                  <a:pt x="97860" y="10492"/>
                </a:cubicBezTo>
                <a:cubicBezTo>
                  <a:pt x="98047" y="9836"/>
                  <a:pt x="98047" y="9180"/>
                  <a:pt x="98047" y="8525"/>
                </a:cubicBezTo>
                <a:cubicBezTo>
                  <a:pt x="98047" y="7869"/>
                  <a:pt x="98233" y="7869"/>
                  <a:pt x="98233" y="7213"/>
                </a:cubicBezTo>
                <a:cubicBezTo>
                  <a:pt x="98605" y="6557"/>
                  <a:pt x="98977" y="5902"/>
                  <a:pt x="99535" y="5902"/>
                </a:cubicBezTo>
                <a:cubicBezTo>
                  <a:pt x="99907" y="5902"/>
                  <a:pt x="100279" y="5902"/>
                  <a:pt x="100465" y="7213"/>
                </a:cubicBezTo>
                <a:cubicBezTo>
                  <a:pt x="100837" y="7869"/>
                  <a:pt x="101023" y="9180"/>
                  <a:pt x="101023" y="10492"/>
                </a:cubicBezTo>
                <a:lnTo>
                  <a:pt x="102884" y="10492"/>
                </a:lnTo>
                <a:cubicBezTo>
                  <a:pt x="102698" y="7213"/>
                  <a:pt x="102326" y="4590"/>
                  <a:pt x="101767" y="2623"/>
                </a:cubicBezTo>
                <a:cubicBezTo>
                  <a:pt x="101209" y="656"/>
                  <a:pt x="100279" y="0"/>
                  <a:pt x="99535" y="0"/>
                </a:cubicBezTo>
                <a:close/>
                <a:moveTo>
                  <a:pt x="104744" y="0"/>
                </a:moveTo>
                <a:cubicBezTo>
                  <a:pt x="104744" y="0"/>
                  <a:pt x="104744" y="0"/>
                  <a:pt x="104744" y="33443"/>
                </a:cubicBezTo>
                <a:lnTo>
                  <a:pt x="106605" y="33443"/>
                </a:lnTo>
                <a:cubicBezTo>
                  <a:pt x="106605" y="33443"/>
                  <a:pt x="106605" y="33443"/>
                  <a:pt x="106605" y="19672"/>
                </a:cubicBezTo>
                <a:lnTo>
                  <a:pt x="109767" y="19672"/>
                </a:lnTo>
                <a:cubicBezTo>
                  <a:pt x="109767" y="19672"/>
                  <a:pt x="109767" y="19672"/>
                  <a:pt x="109767" y="33443"/>
                </a:cubicBezTo>
                <a:lnTo>
                  <a:pt x="111628" y="33443"/>
                </a:lnTo>
                <a:cubicBezTo>
                  <a:pt x="111628" y="33443"/>
                  <a:pt x="111628" y="33443"/>
                  <a:pt x="111628" y="0"/>
                </a:cubicBezTo>
                <a:lnTo>
                  <a:pt x="109767" y="0"/>
                </a:lnTo>
                <a:cubicBezTo>
                  <a:pt x="109767" y="0"/>
                  <a:pt x="109767" y="0"/>
                  <a:pt x="109767" y="13771"/>
                </a:cubicBezTo>
                <a:lnTo>
                  <a:pt x="106605" y="13771"/>
                </a:lnTo>
                <a:cubicBezTo>
                  <a:pt x="106605" y="13771"/>
                  <a:pt x="106605" y="13771"/>
                  <a:pt x="106605" y="0"/>
                </a:cubicBezTo>
                <a:close/>
                <a:moveTo>
                  <a:pt x="114047" y="0"/>
                </a:moveTo>
                <a:cubicBezTo>
                  <a:pt x="114047" y="0"/>
                  <a:pt x="114047" y="0"/>
                  <a:pt x="114047" y="33443"/>
                </a:cubicBezTo>
                <a:lnTo>
                  <a:pt x="120186" y="33443"/>
                </a:lnTo>
                <a:cubicBezTo>
                  <a:pt x="120186" y="33443"/>
                  <a:pt x="120186" y="33443"/>
                  <a:pt x="120186" y="27541"/>
                </a:cubicBezTo>
                <a:lnTo>
                  <a:pt x="115721" y="27541"/>
                </a:lnTo>
                <a:cubicBezTo>
                  <a:pt x="115721" y="27541"/>
                  <a:pt x="115721" y="27541"/>
                  <a:pt x="115721" y="19672"/>
                </a:cubicBezTo>
                <a:lnTo>
                  <a:pt x="119628" y="19672"/>
                </a:lnTo>
                <a:cubicBezTo>
                  <a:pt x="119628" y="19672"/>
                  <a:pt x="119628" y="19672"/>
                  <a:pt x="119628" y="13771"/>
                </a:cubicBezTo>
                <a:lnTo>
                  <a:pt x="115721" y="13771"/>
                </a:lnTo>
                <a:cubicBezTo>
                  <a:pt x="115721" y="13771"/>
                  <a:pt x="115721" y="13771"/>
                  <a:pt x="115721" y="5902"/>
                </a:cubicBezTo>
                <a:lnTo>
                  <a:pt x="120186" y="5902"/>
                </a:lnTo>
                <a:cubicBezTo>
                  <a:pt x="120186" y="5902"/>
                  <a:pt x="120186" y="5902"/>
                  <a:pt x="120186" y="0"/>
                </a:cubicBezTo>
                <a:close/>
                <a:moveTo>
                  <a:pt x="106419" y="38689"/>
                </a:moveTo>
                <a:cubicBezTo>
                  <a:pt x="106419" y="38689"/>
                  <a:pt x="106419" y="38689"/>
                  <a:pt x="106419" y="44590"/>
                </a:cubicBezTo>
                <a:lnTo>
                  <a:pt x="108093" y="44590"/>
                </a:lnTo>
                <a:cubicBezTo>
                  <a:pt x="108093" y="44590"/>
                  <a:pt x="108093" y="44590"/>
                  <a:pt x="108093" y="38689"/>
                </a:cubicBezTo>
                <a:close/>
                <a:moveTo>
                  <a:pt x="110884" y="38689"/>
                </a:moveTo>
                <a:cubicBezTo>
                  <a:pt x="110884" y="44590"/>
                  <a:pt x="110884" y="44590"/>
                  <a:pt x="110884" y="44590"/>
                </a:cubicBezTo>
                <a:lnTo>
                  <a:pt x="112558" y="44590"/>
                </a:lnTo>
                <a:cubicBezTo>
                  <a:pt x="112558" y="38689"/>
                  <a:pt x="112558" y="38689"/>
                  <a:pt x="112558" y="38689"/>
                </a:cubicBezTo>
                <a:close/>
                <a:moveTo>
                  <a:pt x="82233" y="50492"/>
                </a:moveTo>
                <a:cubicBezTo>
                  <a:pt x="82605" y="50492"/>
                  <a:pt x="82977" y="51148"/>
                  <a:pt x="83163" y="51803"/>
                </a:cubicBezTo>
                <a:cubicBezTo>
                  <a:pt x="83535" y="52459"/>
                  <a:pt x="83535" y="53771"/>
                  <a:pt x="83535" y="55082"/>
                </a:cubicBezTo>
                <a:cubicBezTo>
                  <a:pt x="83535" y="56393"/>
                  <a:pt x="83535" y="57049"/>
                  <a:pt x="83163" y="58361"/>
                </a:cubicBezTo>
                <a:cubicBezTo>
                  <a:pt x="82977" y="59016"/>
                  <a:pt x="82605" y="59016"/>
                  <a:pt x="82233" y="59016"/>
                </a:cubicBezTo>
                <a:lnTo>
                  <a:pt x="80558" y="59016"/>
                </a:lnTo>
                <a:cubicBezTo>
                  <a:pt x="80558" y="59016"/>
                  <a:pt x="80558" y="59016"/>
                  <a:pt x="80558" y="50492"/>
                </a:cubicBezTo>
                <a:close/>
                <a:moveTo>
                  <a:pt x="109395" y="54426"/>
                </a:moveTo>
                <a:lnTo>
                  <a:pt x="110698" y="66885"/>
                </a:lnTo>
                <a:lnTo>
                  <a:pt x="108279" y="66885"/>
                </a:lnTo>
                <a:cubicBezTo>
                  <a:pt x="108279" y="66885"/>
                  <a:pt x="108279" y="66885"/>
                  <a:pt x="109395" y="54426"/>
                </a:cubicBezTo>
                <a:close/>
                <a:moveTo>
                  <a:pt x="40186" y="44590"/>
                </a:moveTo>
                <a:cubicBezTo>
                  <a:pt x="40186" y="44590"/>
                  <a:pt x="40186" y="44590"/>
                  <a:pt x="40186" y="66885"/>
                </a:cubicBezTo>
                <a:cubicBezTo>
                  <a:pt x="40186" y="68197"/>
                  <a:pt x="40186" y="70164"/>
                  <a:pt x="40372" y="71475"/>
                </a:cubicBezTo>
                <a:cubicBezTo>
                  <a:pt x="40558" y="72787"/>
                  <a:pt x="40744" y="74098"/>
                  <a:pt x="41116" y="74754"/>
                </a:cubicBezTo>
                <a:cubicBezTo>
                  <a:pt x="41488" y="76066"/>
                  <a:pt x="41860" y="76721"/>
                  <a:pt x="42233" y="77377"/>
                </a:cubicBezTo>
                <a:cubicBezTo>
                  <a:pt x="42605" y="78033"/>
                  <a:pt x="43163" y="78033"/>
                  <a:pt x="43535" y="78033"/>
                </a:cubicBezTo>
                <a:cubicBezTo>
                  <a:pt x="44093" y="78033"/>
                  <a:pt x="44465" y="78033"/>
                  <a:pt x="45023" y="77377"/>
                </a:cubicBezTo>
                <a:cubicBezTo>
                  <a:pt x="45395" y="76721"/>
                  <a:pt x="45767" y="76066"/>
                  <a:pt x="46140" y="74754"/>
                </a:cubicBezTo>
                <a:cubicBezTo>
                  <a:pt x="46326" y="74098"/>
                  <a:pt x="46698" y="72787"/>
                  <a:pt x="46884" y="71475"/>
                </a:cubicBezTo>
                <a:cubicBezTo>
                  <a:pt x="47070" y="70164"/>
                  <a:pt x="47070" y="68197"/>
                  <a:pt x="47070" y="66885"/>
                </a:cubicBezTo>
                <a:cubicBezTo>
                  <a:pt x="47070" y="66885"/>
                  <a:pt x="47070" y="66885"/>
                  <a:pt x="47070" y="44590"/>
                </a:cubicBezTo>
                <a:lnTo>
                  <a:pt x="45209" y="44590"/>
                </a:lnTo>
                <a:cubicBezTo>
                  <a:pt x="45209" y="44590"/>
                  <a:pt x="45209" y="44590"/>
                  <a:pt x="45209" y="66230"/>
                </a:cubicBezTo>
                <a:cubicBezTo>
                  <a:pt x="45209" y="68197"/>
                  <a:pt x="45023" y="69508"/>
                  <a:pt x="44837" y="70820"/>
                </a:cubicBezTo>
                <a:cubicBezTo>
                  <a:pt x="44465" y="72131"/>
                  <a:pt x="44093" y="72787"/>
                  <a:pt x="43535" y="72787"/>
                </a:cubicBezTo>
                <a:cubicBezTo>
                  <a:pt x="43163" y="72787"/>
                  <a:pt x="42791" y="72131"/>
                  <a:pt x="42419" y="70820"/>
                </a:cubicBezTo>
                <a:cubicBezTo>
                  <a:pt x="42047" y="69508"/>
                  <a:pt x="42047" y="68197"/>
                  <a:pt x="42047" y="66230"/>
                </a:cubicBezTo>
                <a:cubicBezTo>
                  <a:pt x="42047" y="66230"/>
                  <a:pt x="42047" y="66230"/>
                  <a:pt x="42047" y="44590"/>
                </a:cubicBezTo>
                <a:close/>
                <a:moveTo>
                  <a:pt x="49116" y="44590"/>
                </a:moveTo>
                <a:cubicBezTo>
                  <a:pt x="49116" y="44590"/>
                  <a:pt x="49116" y="44590"/>
                  <a:pt x="49116" y="78033"/>
                </a:cubicBezTo>
                <a:lnTo>
                  <a:pt x="50977" y="78033"/>
                </a:lnTo>
                <a:cubicBezTo>
                  <a:pt x="50977" y="78033"/>
                  <a:pt x="50977" y="78033"/>
                  <a:pt x="50977" y="57705"/>
                </a:cubicBezTo>
                <a:cubicBezTo>
                  <a:pt x="50977" y="57705"/>
                  <a:pt x="50977" y="57705"/>
                  <a:pt x="54884" y="78033"/>
                </a:cubicBezTo>
                <a:lnTo>
                  <a:pt x="56372" y="78033"/>
                </a:lnTo>
                <a:cubicBezTo>
                  <a:pt x="56372" y="78033"/>
                  <a:pt x="56372" y="78033"/>
                  <a:pt x="56372" y="44590"/>
                </a:cubicBezTo>
                <a:lnTo>
                  <a:pt x="54512" y="44590"/>
                </a:lnTo>
                <a:cubicBezTo>
                  <a:pt x="54512" y="44590"/>
                  <a:pt x="54512" y="44590"/>
                  <a:pt x="54512" y="64918"/>
                </a:cubicBezTo>
                <a:cubicBezTo>
                  <a:pt x="54512" y="64918"/>
                  <a:pt x="54512" y="64918"/>
                  <a:pt x="50791" y="44590"/>
                </a:cubicBezTo>
                <a:close/>
                <a:moveTo>
                  <a:pt x="58791" y="44590"/>
                </a:moveTo>
                <a:cubicBezTo>
                  <a:pt x="58791" y="44590"/>
                  <a:pt x="58791" y="44590"/>
                  <a:pt x="58791" y="78033"/>
                </a:cubicBezTo>
                <a:lnTo>
                  <a:pt x="60651" y="78033"/>
                </a:lnTo>
                <a:cubicBezTo>
                  <a:pt x="60651" y="78033"/>
                  <a:pt x="60651" y="78033"/>
                  <a:pt x="60651" y="44590"/>
                </a:cubicBezTo>
                <a:close/>
                <a:moveTo>
                  <a:pt x="61767" y="44590"/>
                </a:moveTo>
                <a:cubicBezTo>
                  <a:pt x="61767" y="44590"/>
                  <a:pt x="61767" y="44590"/>
                  <a:pt x="64930" y="78033"/>
                </a:cubicBezTo>
                <a:lnTo>
                  <a:pt x="66233" y="78033"/>
                </a:lnTo>
                <a:lnTo>
                  <a:pt x="69395" y="44590"/>
                </a:lnTo>
                <a:lnTo>
                  <a:pt x="67535" y="44590"/>
                </a:lnTo>
                <a:cubicBezTo>
                  <a:pt x="67535" y="44590"/>
                  <a:pt x="67535" y="44590"/>
                  <a:pt x="65488" y="66230"/>
                </a:cubicBezTo>
                <a:cubicBezTo>
                  <a:pt x="65488" y="66230"/>
                  <a:pt x="65488" y="66230"/>
                  <a:pt x="63628" y="44590"/>
                </a:cubicBezTo>
                <a:close/>
                <a:moveTo>
                  <a:pt x="70512" y="44590"/>
                </a:moveTo>
                <a:cubicBezTo>
                  <a:pt x="70512" y="44590"/>
                  <a:pt x="70512" y="44590"/>
                  <a:pt x="70512" y="78033"/>
                </a:cubicBezTo>
                <a:lnTo>
                  <a:pt x="76837" y="78033"/>
                </a:lnTo>
                <a:cubicBezTo>
                  <a:pt x="76837" y="78033"/>
                  <a:pt x="76837" y="78033"/>
                  <a:pt x="76837" y="72131"/>
                </a:cubicBezTo>
                <a:lnTo>
                  <a:pt x="72372" y="72131"/>
                </a:lnTo>
                <a:cubicBezTo>
                  <a:pt x="72372" y="72131"/>
                  <a:pt x="72372" y="72131"/>
                  <a:pt x="72372" y="64262"/>
                </a:cubicBezTo>
                <a:lnTo>
                  <a:pt x="76093" y="64262"/>
                </a:lnTo>
                <a:cubicBezTo>
                  <a:pt x="76093" y="64262"/>
                  <a:pt x="76093" y="64262"/>
                  <a:pt x="76093" y="58361"/>
                </a:cubicBezTo>
                <a:lnTo>
                  <a:pt x="72372" y="58361"/>
                </a:lnTo>
                <a:cubicBezTo>
                  <a:pt x="72372" y="58361"/>
                  <a:pt x="72372" y="58361"/>
                  <a:pt x="72372" y="50492"/>
                </a:cubicBezTo>
                <a:lnTo>
                  <a:pt x="76837" y="50492"/>
                </a:lnTo>
                <a:cubicBezTo>
                  <a:pt x="76837" y="50492"/>
                  <a:pt x="76837" y="50492"/>
                  <a:pt x="76837" y="44590"/>
                </a:cubicBezTo>
                <a:close/>
                <a:moveTo>
                  <a:pt x="78698" y="44590"/>
                </a:moveTo>
                <a:cubicBezTo>
                  <a:pt x="78698" y="44590"/>
                  <a:pt x="78698" y="44590"/>
                  <a:pt x="78698" y="78033"/>
                </a:cubicBezTo>
                <a:lnTo>
                  <a:pt x="80558" y="78033"/>
                </a:lnTo>
                <a:cubicBezTo>
                  <a:pt x="80558" y="78033"/>
                  <a:pt x="80558" y="78033"/>
                  <a:pt x="80558" y="64918"/>
                </a:cubicBezTo>
                <a:lnTo>
                  <a:pt x="81860" y="64918"/>
                </a:lnTo>
                <a:cubicBezTo>
                  <a:pt x="81860" y="64918"/>
                  <a:pt x="81860" y="64918"/>
                  <a:pt x="83721" y="78033"/>
                </a:cubicBezTo>
                <a:lnTo>
                  <a:pt x="85767" y="78033"/>
                </a:lnTo>
                <a:cubicBezTo>
                  <a:pt x="85767" y="78033"/>
                  <a:pt x="85767" y="78033"/>
                  <a:pt x="83721" y="63607"/>
                </a:cubicBezTo>
                <a:cubicBezTo>
                  <a:pt x="84279" y="62951"/>
                  <a:pt x="84651" y="61639"/>
                  <a:pt x="85023" y="60328"/>
                </a:cubicBezTo>
                <a:cubicBezTo>
                  <a:pt x="85395" y="59016"/>
                  <a:pt x="85395" y="57049"/>
                  <a:pt x="85395" y="55082"/>
                </a:cubicBezTo>
                <a:cubicBezTo>
                  <a:pt x="85395" y="53771"/>
                  <a:pt x="85395" y="52459"/>
                  <a:pt x="85209" y="51148"/>
                </a:cubicBezTo>
                <a:cubicBezTo>
                  <a:pt x="85209" y="49836"/>
                  <a:pt x="84837" y="48525"/>
                  <a:pt x="84651" y="47869"/>
                </a:cubicBezTo>
                <a:cubicBezTo>
                  <a:pt x="84465" y="46557"/>
                  <a:pt x="84093" y="45902"/>
                  <a:pt x="83721" y="45246"/>
                </a:cubicBezTo>
                <a:cubicBezTo>
                  <a:pt x="83349" y="44590"/>
                  <a:pt x="82791" y="44590"/>
                  <a:pt x="82419" y="44590"/>
                </a:cubicBezTo>
                <a:close/>
                <a:moveTo>
                  <a:pt x="90233" y="44590"/>
                </a:moveTo>
                <a:cubicBezTo>
                  <a:pt x="89302" y="44590"/>
                  <a:pt x="88372" y="45246"/>
                  <a:pt x="87814" y="47213"/>
                </a:cubicBezTo>
                <a:cubicBezTo>
                  <a:pt x="87256" y="49180"/>
                  <a:pt x="86884" y="51148"/>
                  <a:pt x="86884" y="54426"/>
                </a:cubicBezTo>
                <a:cubicBezTo>
                  <a:pt x="86884" y="57049"/>
                  <a:pt x="87256" y="59672"/>
                  <a:pt x="87628" y="60984"/>
                </a:cubicBezTo>
                <a:cubicBezTo>
                  <a:pt x="88000" y="62295"/>
                  <a:pt x="88744" y="63607"/>
                  <a:pt x="89488" y="63607"/>
                </a:cubicBezTo>
                <a:cubicBezTo>
                  <a:pt x="89488" y="63607"/>
                  <a:pt x="89488" y="63607"/>
                  <a:pt x="90047" y="64262"/>
                </a:cubicBezTo>
                <a:lnTo>
                  <a:pt x="90605" y="64262"/>
                </a:lnTo>
                <a:cubicBezTo>
                  <a:pt x="90977" y="64918"/>
                  <a:pt x="91349" y="64918"/>
                  <a:pt x="91535" y="65574"/>
                </a:cubicBezTo>
                <a:cubicBezTo>
                  <a:pt x="91721" y="66230"/>
                  <a:pt x="91721" y="66885"/>
                  <a:pt x="91721" y="68197"/>
                </a:cubicBezTo>
                <a:cubicBezTo>
                  <a:pt x="91721" y="70820"/>
                  <a:pt x="91163" y="72787"/>
                  <a:pt x="90047" y="72787"/>
                </a:cubicBezTo>
                <a:cubicBezTo>
                  <a:pt x="89674" y="72787"/>
                  <a:pt x="89116" y="72131"/>
                  <a:pt x="88744" y="72131"/>
                </a:cubicBezTo>
                <a:cubicBezTo>
                  <a:pt x="88372" y="71475"/>
                  <a:pt x="88000" y="70820"/>
                  <a:pt x="87814" y="69508"/>
                </a:cubicBezTo>
                <a:cubicBezTo>
                  <a:pt x="87814" y="69508"/>
                  <a:pt x="87814" y="69508"/>
                  <a:pt x="86512" y="74098"/>
                </a:cubicBezTo>
                <a:cubicBezTo>
                  <a:pt x="87070" y="75410"/>
                  <a:pt x="87628" y="76721"/>
                  <a:pt x="88186" y="77377"/>
                </a:cubicBezTo>
                <a:cubicBezTo>
                  <a:pt x="88558" y="78033"/>
                  <a:pt x="89302" y="78033"/>
                  <a:pt x="90047" y="78033"/>
                </a:cubicBezTo>
                <a:cubicBezTo>
                  <a:pt x="90977" y="78033"/>
                  <a:pt x="91907" y="77377"/>
                  <a:pt x="92651" y="75410"/>
                </a:cubicBezTo>
                <a:cubicBezTo>
                  <a:pt x="93209" y="74098"/>
                  <a:pt x="93581" y="71475"/>
                  <a:pt x="93581" y="68197"/>
                </a:cubicBezTo>
                <a:cubicBezTo>
                  <a:pt x="93581" y="64918"/>
                  <a:pt x="93395" y="62951"/>
                  <a:pt x="92837" y="60984"/>
                </a:cubicBezTo>
                <a:cubicBezTo>
                  <a:pt x="92651" y="60328"/>
                  <a:pt x="92279" y="59672"/>
                  <a:pt x="92093" y="59672"/>
                </a:cubicBezTo>
                <a:cubicBezTo>
                  <a:pt x="91721" y="59016"/>
                  <a:pt x="91349" y="59016"/>
                  <a:pt x="90977" y="58361"/>
                </a:cubicBezTo>
                <a:lnTo>
                  <a:pt x="90419" y="58361"/>
                </a:lnTo>
                <a:cubicBezTo>
                  <a:pt x="90419" y="58361"/>
                  <a:pt x="90419" y="58361"/>
                  <a:pt x="89860" y="57705"/>
                </a:cubicBezTo>
                <a:cubicBezTo>
                  <a:pt x="89488" y="57705"/>
                  <a:pt x="89302" y="57049"/>
                  <a:pt x="89116" y="56393"/>
                </a:cubicBezTo>
                <a:cubicBezTo>
                  <a:pt x="88744" y="55738"/>
                  <a:pt x="88744" y="55082"/>
                  <a:pt x="88744" y="54426"/>
                </a:cubicBezTo>
                <a:cubicBezTo>
                  <a:pt x="88744" y="53115"/>
                  <a:pt x="88930" y="51803"/>
                  <a:pt x="89116" y="51148"/>
                </a:cubicBezTo>
                <a:cubicBezTo>
                  <a:pt x="89302" y="50492"/>
                  <a:pt x="89674" y="49836"/>
                  <a:pt x="90233" y="49836"/>
                </a:cubicBezTo>
                <a:cubicBezTo>
                  <a:pt x="90605" y="49836"/>
                  <a:pt x="90977" y="50492"/>
                  <a:pt x="91349" y="50492"/>
                </a:cubicBezTo>
                <a:cubicBezTo>
                  <a:pt x="91535" y="50492"/>
                  <a:pt x="91907" y="51148"/>
                  <a:pt x="92093" y="52459"/>
                </a:cubicBezTo>
                <a:cubicBezTo>
                  <a:pt x="92093" y="52459"/>
                  <a:pt x="92093" y="52459"/>
                  <a:pt x="93395" y="48525"/>
                </a:cubicBezTo>
                <a:cubicBezTo>
                  <a:pt x="92837" y="46557"/>
                  <a:pt x="92465" y="45902"/>
                  <a:pt x="91907" y="45246"/>
                </a:cubicBezTo>
                <a:cubicBezTo>
                  <a:pt x="91535" y="44590"/>
                  <a:pt x="90977" y="44590"/>
                  <a:pt x="90233" y="44590"/>
                </a:cubicBezTo>
                <a:close/>
                <a:moveTo>
                  <a:pt x="95256" y="44590"/>
                </a:moveTo>
                <a:cubicBezTo>
                  <a:pt x="95256" y="44590"/>
                  <a:pt x="95256" y="44590"/>
                  <a:pt x="95256" y="78033"/>
                </a:cubicBezTo>
                <a:lnTo>
                  <a:pt x="97116" y="78033"/>
                </a:lnTo>
                <a:cubicBezTo>
                  <a:pt x="97116" y="78033"/>
                  <a:pt x="97116" y="78033"/>
                  <a:pt x="97116" y="44590"/>
                </a:cubicBezTo>
                <a:close/>
                <a:moveTo>
                  <a:pt x="98791" y="44590"/>
                </a:moveTo>
                <a:cubicBezTo>
                  <a:pt x="98791" y="44590"/>
                  <a:pt x="98791" y="44590"/>
                  <a:pt x="98791" y="50492"/>
                </a:cubicBezTo>
                <a:lnTo>
                  <a:pt x="101209" y="50492"/>
                </a:lnTo>
                <a:cubicBezTo>
                  <a:pt x="101209" y="50492"/>
                  <a:pt x="101209" y="50492"/>
                  <a:pt x="101209" y="78033"/>
                </a:cubicBezTo>
                <a:lnTo>
                  <a:pt x="103070" y="78033"/>
                </a:lnTo>
                <a:cubicBezTo>
                  <a:pt x="103070" y="78033"/>
                  <a:pt x="103070" y="78033"/>
                  <a:pt x="103070" y="50492"/>
                </a:cubicBezTo>
                <a:lnTo>
                  <a:pt x="105488" y="50492"/>
                </a:lnTo>
                <a:cubicBezTo>
                  <a:pt x="105488" y="50492"/>
                  <a:pt x="105488" y="50492"/>
                  <a:pt x="105488" y="44590"/>
                </a:cubicBezTo>
                <a:close/>
                <a:moveTo>
                  <a:pt x="108651" y="44590"/>
                </a:moveTo>
                <a:cubicBezTo>
                  <a:pt x="108651" y="44590"/>
                  <a:pt x="108651" y="44590"/>
                  <a:pt x="105302" y="78033"/>
                </a:cubicBezTo>
                <a:lnTo>
                  <a:pt x="107163" y="78033"/>
                </a:lnTo>
                <a:cubicBezTo>
                  <a:pt x="107163" y="78033"/>
                  <a:pt x="107163" y="78033"/>
                  <a:pt x="107721" y="72131"/>
                </a:cubicBezTo>
                <a:lnTo>
                  <a:pt x="111070" y="72131"/>
                </a:lnTo>
                <a:cubicBezTo>
                  <a:pt x="111070" y="72131"/>
                  <a:pt x="111070" y="72131"/>
                  <a:pt x="111628" y="78033"/>
                </a:cubicBezTo>
                <a:lnTo>
                  <a:pt x="113674" y="78033"/>
                </a:lnTo>
                <a:cubicBezTo>
                  <a:pt x="113674" y="78033"/>
                  <a:pt x="113674" y="78033"/>
                  <a:pt x="110140" y="44590"/>
                </a:cubicBezTo>
                <a:close/>
                <a:moveTo>
                  <a:pt x="113302" y="44590"/>
                </a:moveTo>
                <a:cubicBezTo>
                  <a:pt x="113302" y="44590"/>
                  <a:pt x="113302" y="44590"/>
                  <a:pt x="113302" y="50492"/>
                </a:cubicBezTo>
                <a:lnTo>
                  <a:pt x="115721" y="50492"/>
                </a:lnTo>
                <a:cubicBezTo>
                  <a:pt x="115721" y="50492"/>
                  <a:pt x="115721" y="50492"/>
                  <a:pt x="115721" y="78033"/>
                </a:cubicBezTo>
                <a:lnTo>
                  <a:pt x="117581" y="78033"/>
                </a:lnTo>
                <a:cubicBezTo>
                  <a:pt x="117581" y="78033"/>
                  <a:pt x="117581" y="78033"/>
                  <a:pt x="117581" y="50492"/>
                </a:cubicBezTo>
                <a:lnTo>
                  <a:pt x="120186" y="50492"/>
                </a:lnTo>
                <a:cubicBezTo>
                  <a:pt x="120186" y="50492"/>
                  <a:pt x="120186" y="50492"/>
                  <a:pt x="120186" y="44590"/>
                </a:cubicBezTo>
                <a:close/>
                <a:moveTo>
                  <a:pt x="22884" y="11148"/>
                </a:moveTo>
                <a:cubicBezTo>
                  <a:pt x="31256" y="40656"/>
                  <a:pt x="31256" y="40656"/>
                  <a:pt x="31256" y="40656"/>
                </a:cubicBezTo>
                <a:lnTo>
                  <a:pt x="21023" y="40656"/>
                </a:lnTo>
                <a:cubicBezTo>
                  <a:pt x="21023" y="80000"/>
                  <a:pt x="21023" y="80000"/>
                  <a:pt x="21023" y="80000"/>
                </a:cubicBezTo>
                <a:lnTo>
                  <a:pt x="13581" y="80000"/>
                </a:lnTo>
                <a:cubicBezTo>
                  <a:pt x="13581" y="40656"/>
                  <a:pt x="13581" y="40656"/>
                  <a:pt x="13581" y="40656"/>
                </a:cubicBezTo>
                <a:lnTo>
                  <a:pt x="3349" y="40656"/>
                </a:lnTo>
                <a:cubicBezTo>
                  <a:pt x="11721" y="11148"/>
                  <a:pt x="11721" y="11148"/>
                  <a:pt x="11721" y="11148"/>
                </a:cubicBezTo>
                <a:close/>
                <a:moveTo>
                  <a:pt x="11349" y="7869"/>
                </a:moveTo>
                <a:cubicBezTo>
                  <a:pt x="2047" y="40000"/>
                  <a:pt x="2047" y="40000"/>
                  <a:pt x="2047" y="40000"/>
                </a:cubicBezTo>
                <a:cubicBezTo>
                  <a:pt x="2047" y="44590"/>
                  <a:pt x="2047" y="44590"/>
                  <a:pt x="2047" y="44590"/>
                </a:cubicBezTo>
                <a:lnTo>
                  <a:pt x="12651" y="44590"/>
                </a:lnTo>
                <a:cubicBezTo>
                  <a:pt x="12651" y="83279"/>
                  <a:pt x="12651" y="83279"/>
                  <a:pt x="12651" y="83279"/>
                </a:cubicBezTo>
                <a:lnTo>
                  <a:pt x="22140" y="83279"/>
                </a:lnTo>
                <a:cubicBezTo>
                  <a:pt x="22140" y="44590"/>
                  <a:pt x="22140" y="44590"/>
                  <a:pt x="22140" y="44590"/>
                </a:cubicBezTo>
                <a:lnTo>
                  <a:pt x="32558" y="44590"/>
                </a:lnTo>
                <a:cubicBezTo>
                  <a:pt x="32558" y="40000"/>
                  <a:pt x="32558" y="40000"/>
                  <a:pt x="32558" y="40000"/>
                </a:cubicBezTo>
                <a:cubicBezTo>
                  <a:pt x="23256" y="7869"/>
                  <a:pt x="23256" y="7869"/>
                  <a:pt x="23256" y="7869"/>
                </a:cubicBezTo>
                <a:close/>
                <a:moveTo>
                  <a:pt x="52465" y="95082"/>
                </a:moveTo>
                <a:cubicBezTo>
                  <a:pt x="53023" y="95082"/>
                  <a:pt x="53209" y="95082"/>
                  <a:pt x="53581" y="96393"/>
                </a:cubicBezTo>
                <a:cubicBezTo>
                  <a:pt x="53767" y="97049"/>
                  <a:pt x="53953" y="98361"/>
                  <a:pt x="53953" y="99672"/>
                </a:cubicBezTo>
                <a:cubicBezTo>
                  <a:pt x="53953" y="100984"/>
                  <a:pt x="53767" y="101639"/>
                  <a:pt x="53581" y="102295"/>
                </a:cubicBezTo>
                <a:cubicBezTo>
                  <a:pt x="53209" y="103607"/>
                  <a:pt x="53023" y="103607"/>
                  <a:pt x="52465" y="103607"/>
                </a:cubicBezTo>
                <a:lnTo>
                  <a:pt x="50791" y="103607"/>
                </a:lnTo>
                <a:cubicBezTo>
                  <a:pt x="50791" y="103607"/>
                  <a:pt x="50791" y="103607"/>
                  <a:pt x="50791" y="95082"/>
                </a:cubicBezTo>
                <a:close/>
                <a:moveTo>
                  <a:pt x="31442" y="51803"/>
                </a:moveTo>
                <a:cubicBezTo>
                  <a:pt x="31442" y="51803"/>
                  <a:pt x="31442" y="51803"/>
                  <a:pt x="31442" y="81312"/>
                </a:cubicBezTo>
                <a:cubicBezTo>
                  <a:pt x="31442" y="81312"/>
                  <a:pt x="31442" y="81312"/>
                  <a:pt x="22884" y="111475"/>
                </a:cubicBezTo>
                <a:lnTo>
                  <a:pt x="11721" y="111475"/>
                </a:lnTo>
                <a:cubicBezTo>
                  <a:pt x="11721" y="111475"/>
                  <a:pt x="11721" y="111475"/>
                  <a:pt x="3163" y="81312"/>
                </a:cubicBezTo>
                <a:cubicBezTo>
                  <a:pt x="3163" y="81312"/>
                  <a:pt x="3163" y="81312"/>
                  <a:pt x="3163" y="51803"/>
                </a:cubicBezTo>
                <a:lnTo>
                  <a:pt x="10419" y="51803"/>
                </a:lnTo>
                <a:cubicBezTo>
                  <a:pt x="10419" y="51803"/>
                  <a:pt x="10419" y="51803"/>
                  <a:pt x="10419" y="91148"/>
                </a:cubicBezTo>
                <a:lnTo>
                  <a:pt x="24186" y="91148"/>
                </a:lnTo>
                <a:cubicBezTo>
                  <a:pt x="24186" y="91148"/>
                  <a:pt x="24186" y="91148"/>
                  <a:pt x="24186" y="51803"/>
                </a:cubicBezTo>
                <a:close/>
                <a:moveTo>
                  <a:pt x="2047" y="48525"/>
                </a:moveTo>
                <a:cubicBezTo>
                  <a:pt x="2047" y="48525"/>
                  <a:pt x="2047" y="48525"/>
                  <a:pt x="2047" y="82623"/>
                </a:cubicBezTo>
                <a:cubicBezTo>
                  <a:pt x="2047" y="82623"/>
                  <a:pt x="2047" y="82623"/>
                  <a:pt x="11349" y="114754"/>
                </a:cubicBezTo>
                <a:lnTo>
                  <a:pt x="23256" y="114754"/>
                </a:lnTo>
                <a:cubicBezTo>
                  <a:pt x="23256" y="114754"/>
                  <a:pt x="23256" y="114754"/>
                  <a:pt x="32558" y="82623"/>
                </a:cubicBezTo>
                <a:cubicBezTo>
                  <a:pt x="32558" y="82623"/>
                  <a:pt x="32558" y="82623"/>
                  <a:pt x="32558" y="48525"/>
                </a:cubicBezTo>
                <a:lnTo>
                  <a:pt x="23070" y="48525"/>
                </a:lnTo>
                <a:cubicBezTo>
                  <a:pt x="23070" y="48525"/>
                  <a:pt x="23070" y="48525"/>
                  <a:pt x="23070" y="87213"/>
                </a:cubicBezTo>
                <a:lnTo>
                  <a:pt x="11535" y="87213"/>
                </a:lnTo>
                <a:cubicBezTo>
                  <a:pt x="11535" y="87213"/>
                  <a:pt x="11535" y="87213"/>
                  <a:pt x="11535" y="48525"/>
                </a:cubicBezTo>
                <a:close/>
                <a:moveTo>
                  <a:pt x="43349" y="95082"/>
                </a:moveTo>
                <a:cubicBezTo>
                  <a:pt x="43907" y="95082"/>
                  <a:pt x="44465" y="95738"/>
                  <a:pt x="44837" y="97049"/>
                </a:cubicBezTo>
                <a:cubicBezTo>
                  <a:pt x="44837" y="97705"/>
                  <a:pt x="45023" y="99016"/>
                  <a:pt x="45023" y="99672"/>
                </a:cubicBezTo>
                <a:cubicBezTo>
                  <a:pt x="45209" y="100984"/>
                  <a:pt x="45209" y="102951"/>
                  <a:pt x="45209" y="105574"/>
                </a:cubicBezTo>
                <a:cubicBezTo>
                  <a:pt x="45209" y="108197"/>
                  <a:pt x="45209" y="110164"/>
                  <a:pt x="45023" y="111475"/>
                </a:cubicBezTo>
                <a:cubicBezTo>
                  <a:pt x="45023" y="112787"/>
                  <a:pt x="44837" y="114098"/>
                  <a:pt x="44837" y="114754"/>
                </a:cubicBezTo>
                <a:cubicBezTo>
                  <a:pt x="44465" y="116066"/>
                  <a:pt x="43907" y="116721"/>
                  <a:pt x="43349" y="116721"/>
                </a:cubicBezTo>
                <a:lnTo>
                  <a:pt x="42047" y="116721"/>
                </a:lnTo>
                <a:cubicBezTo>
                  <a:pt x="42047" y="116721"/>
                  <a:pt x="42047" y="116721"/>
                  <a:pt x="42047" y="95082"/>
                </a:cubicBezTo>
                <a:close/>
                <a:moveTo>
                  <a:pt x="77023" y="95082"/>
                </a:moveTo>
                <a:cubicBezTo>
                  <a:pt x="77581" y="95082"/>
                  <a:pt x="77953" y="95738"/>
                  <a:pt x="78326" y="97049"/>
                </a:cubicBezTo>
                <a:cubicBezTo>
                  <a:pt x="78512" y="97705"/>
                  <a:pt x="78512" y="99016"/>
                  <a:pt x="78698" y="99672"/>
                </a:cubicBezTo>
                <a:cubicBezTo>
                  <a:pt x="78698" y="100984"/>
                  <a:pt x="78698" y="102951"/>
                  <a:pt x="78698" y="105574"/>
                </a:cubicBezTo>
                <a:cubicBezTo>
                  <a:pt x="78698" y="108197"/>
                  <a:pt x="78698" y="110164"/>
                  <a:pt x="78698" y="111475"/>
                </a:cubicBezTo>
                <a:cubicBezTo>
                  <a:pt x="78512" y="112787"/>
                  <a:pt x="78512" y="114098"/>
                  <a:pt x="78326" y="114754"/>
                </a:cubicBezTo>
                <a:cubicBezTo>
                  <a:pt x="77953" y="116066"/>
                  <a:pt x="77581" y="116721"/>
                  <a:pt x="77023" y="116721"/>
                </a:cubicBezTo>
                <a:lnTo>
                  <a:pt x="75535" y="116721"/>
                </a:lnTo>
                <a:cubicBezTo>
                  <a:pt x="75535" y="116721"/>
                  <a:pt x="75535" y="116721"/>
                  <a:pt x="75535" y="95082"/>
                </a:cubicBezTo>
                <a:close/>
                <a:moveTo>
                  <a:pt x="23628" y="3934"/>
                </a:moveTo>
                <a:cubicBezTo>
                  <a:pt x="33674" y="38689"/>
                  <a:pt x="33674" y="38689"/>
                  <a:pt x="33674" y="38689"/>
                </a:cubicBezTo>
                <a:cubicBezTo>
                  <a:pt x="33674" y="83934"/>
                  <a:pt x="33674" y="83934"/>
                  <a:pt x="33674" y="83934"/>
                </a:cubicBezTo>
                <a:cubicBezTo>
                  <a:pt x="23628" y="118689"/>
                  <a:pt x="23628" y="118689"/>
                  <a:pt x="23628" y="118689"/>
                </a:cubicBezTo>
                <a:lnTo>
                  <a:pt x="10791" y="118689"/>
                </a:lnTo>
                <a:cubicBezTo>
                  <a:pt x="930" y="83934"/>
                  <a:pt x="930" y="83934"/>
                  <a:pt x="930" y="83934"/>
                </a:cubicBezTo>
                <a:cubicBezTo>
                  <a:pt x="930" y="38689"/>
                  <a:pt x="930" y="38689"/>
                  <a:pt x="930" y="38689"/>
                </a:cubicBezTo>
                <a:cubicBezTo>
                  <a:pt x="10791" y="3934"/>
                  <a:pt x="10791" y="3934"/>
                  <a:pt x="10791" y="3934"/>
                </a:cubicBezTo>
                <a:close/>
                <a:moveTo>
                  <a:pt x="10419" y="0"/>
                </a:moveTo>
                <a:cubicBezTo>
                  <a:pt x="0" y="37377"/>
                  <a:pt x="0" y="37377"/>
                  <a:pt x="0" y="37377"/>
                </a:cubicBezTo>
                <a:cubicBezTo>
                  <a:pt x="0" y="85246"/>
                  <a:pt x="0" y="85246"/>
                  <a:pt x="0" y="85246"/>
                </a:cubicBezTo>
                <a:cubicBezTo>
                  <a:pt x="10419" y="122623"/>
                  <a:pt x="10419" y="122623"/>
                  <a:pt x="10419" y="122623"/>
                </a:cubicBezTo>
                <a:lnTo>
                  <a:pt x="24186" y="122623"/>
                </a:lnTo>
                <a:cubicBezTo>
                  <a:pt x="34605" y="85246"/>
                  <a:pt x="34605" y="85246"/>
                  <a:pt x="34605" y="85246"/>
                </a:cubicBezTo>
                <a:cubicBezTo>
                  <a:pt x="34605" y="37377"/>
                  <a:pt x="34605" y="37377"/>
                  <a:pt x="34605" y="37377"/>
                </a:cubicBezTo>
                <a:cubicBezTo>
                  <a:pt x="24186" y="0"/>
                  <a:pt x="24186" y="0"/>
                  <a:pt x="24186" y="0"/>
                </a:cubicBezTo>
                <a:close/>
                <a:moveTo>
                  <a:pt x="40186" y="89180"/>
                </a:moveTo>
                <a:cubicBezTo>
                  <a:pt x="40186" y="89180"/>
                  <a:pt x="40186" y="89180"/>
                  <a:pt x="40186" y="122623"/>
                </a:cubicBezTo>
                <a:lnTo>
                  <a:pt x="43535" y="122623"/>
                </a:lnTo>
                <a:cubicBezTo>
                  <a:pt x="44093" y="122623"/>
                  <a:pt x="44465" y="121967"/>
                  <a:pt x="45023" y="121967"/>
                </a:cubicBezTo>
                <a:cubicBezTo>
                  <a:pt x="45395" y="121312"/>
                  <a:pt x="45767" y="120656"/>
                  <a:pt x="46140" y="119344"/>
                </a:cubicBezTo>
                <a:cubicBezTo>
                  <a:pt x="46512" y="118033"/>
                  <a:pt x="46698" y="116066"/>
                  <a:pt x="46884" y="114098"/>
                </a:cubicBezTo>
                <a:cubicBezTo>
                  <a:pt x="46884" y="112131"/>
                  <a:pt x="47070" y="109508"/>
                  <a:pt x="47070" y="105574"/>
                </a:cubicBezTo>
                <a:cubicBezTo>
                  <a:pt x="47070" y="103607"/>
                  <a:pt x="47070" y="102295"/>
                  <a:pt x="47070" y="100984"/>
                </a:cubicBezTo>
                <a:cubicBezTo>
                  <a:pt x="46884" y="99672"/>
                  <a:pt x="46884" y="99016"/>
                  <a:pt x="46884" y="97705"/>
                </a:cubicBezTo>
                <a:cubicBezTo>
                  <a:pt x="46884" y="96393"/>
                  <a:pt x="46698" y="95738"/>
                  <a:pt x="46512" y="95082"/>
                </a:cubicBezTo>
                <a:cubicBezTo>
                  <a:pt x="46512" y="93771"/>
                  <a:pt x="46326" y="93115"/>
                  <a:pt x="46140" y="92459"/>
                </a:cubicBezTo>
                <a:cubicBezTo>
                  <a:pt x="45767" y="91148"/>
                  <a:pt x="45395" y="90492"/>
                  <a:pt x="45023" y="89836"/>
                </a:cubicBezTo>
                <a:cubicBezTo>
                  <a:pt x="44465" y="89180"/>
                  <a:pt x="44093" y="89180"/>
                  <a:pt x="43535" y="89180"/>
                </a:cubicBezTo>
                <a:close/>
                <a:moveTo>
                  <a:pt x="48930" y="89180"/>
                </a:moveTo>
                <a:cubicBezTo>
                  <a:pt x="48930" y="89180"/>
                  <a:pt x="48930" y="89180"/>
                  <a:pt x="48930" y="122623"/>
                </a:cubicBezTo>
                <a:lnTo>
                  <a:pt x="50791" y="122623"/>
                </a:lnTo>
                <a:cubicBezTo>
                  <a:pt x="50791" y="122623"/>
                  <a:pt x="50791" y="122623"/>
                  <a:pt x="50791" y="109508"/>
                </a:cubicBezTo>
                <a:lnTo>
                  <a:pt x="52093" y="109508"/>
                </a:lnTo>
                <a:cubicBezTo>
                  <a:pt x="52093" y="109508"/>
                  <a:pt x="52093" y="109508"/>
                  <a:pt x="53953" y="122623"/>
                </a:cubicBezTo>
                <a:lnTo>
                  <a:pt x="56186" y="122623"/>
                </a:lnTo>
                <a:cubicBezTo>
                  <a:pt x="56186" y="122623"/>
                  <a:pt x="56186" y="122623"/>
                  <a:pt x="53953" y="108197"/>
                </a:cubicBezTo>
                <a:cubicBezTo>
                  <a:pt x="54512" y="107541"/>
                  <a:pt x="54884" y="106230"/>
                  <a:pt x="55256" y="104918"/>
                </a:cubicBezTo>
                <a:cubicBezTo>
                  <a:pt x="55628" y="103607"/>
                  <a:pt x="55814" y="101639"/>
                  <a:pt x="55814" y="99672"/>
                </a:cubicBezTo>
                <a:cubicBezTo>
                  <a:pt x="55814" y="97705"/>
                  <a:pt x="55628" y="96393"/>
                  <a:pt x="55442" y="95738"/>
                </a:cubicBezTo>
                <a:cubicBezTo>
                  <a:pt x="55442" y="94426"/>
                  <a:pt x="55256" y="93115"/>
                  <a:pt x="54884" y="92459"/>
                </a:cubicBezTo>
                <a:cubicBezTo>
                  <a:pt x="54698" y="91148"/>
                  <a:pt x="54326" y="90492"/>
                  <a:pt x="53953" y="89836"/>
                </a:cubicBezTo>
                <a:cubicBezTo>
                  <a:pt x="53581" y="89180"/>
                  <a:pt x="53209" y="89180"/>
                  <a:pt x="52651" y="89180"/>
                </a:cubicBezTo>
                <a:close/>
                <a:moveTo>
                  <a:pt x="57674" y="89180"/>
                </a:moveTo>
                <a:cubicBezTo>
                  <a:pt x="57674" y="89180"/>
                  <a:pt x="57674" y="89180"/>
                  <a:pt x="57674" y="122623"/>
                </a:cubicBezTo>
                <a:lnTo>
                  <a:pt x="64000" y="122623"/>
                </a:lnTo>
                <a:cubicBezTo>
                  <a:pt x="64000" y="122623"/>
                  <a:pt x="64000" y="122623"/>
                  <a:pt x="64000" y="116721"/>
                </a:cubicBezTo>
                <a:lnTo>
                  <a:pt x="59535" y="116721"/>
                </a:lnTo>
                <a:cubicBezTo>
                  <a:pt x="59535" y="116721"/>
                  <a:pt x="59535" y="116721"/>
                  <a:pt x="59535" y="108853"/>
                </a:cubicBezTo>
                <a:lnTo>
                  <a:pt x="63256" y="108853"/>
                </a:lnTo>
                <a:cubicBezTo>
                  <a:pt x="63256" y="108853"/>
                  <a:pt x="63256" y="108853"/>
                  <a:pt x="63256" y="102951"/>
                </a:cubicBezTo>
                <a:lnTo>
                  <a:pt x="59535" y="102951"/>
                </a:lnTo>
                <a:cubicBezTo>
                  <a:pt x="59535" y="102951"/>
                  <a:pt x="59535" y="102951"/>
                  <a:pt x="59535" y="95082"/>
                </a:cubicBezTo>
                <a:lnTo>
                  <a:pt x="64000" y="95082"/>
                </a:lnTo>
                <a:cubicBezTo>
                  <a:pt x="64000" y="95082"/>
                  <a:pt x="64000" y="95082"/>
                  <a:pt x="64000" y="89180"/>
                </a:cubicBezTo>
                <a:close/>
                <a:moveTo>
                  <a:pt x="68651" y="89180"/>
                </a:moveTo>
                <a:cubicBezTo>
                  <a:pt x="67535" y="89180"/>
                  <a:pt x="66791" y="89836"/>
                  <a:pt x="66233" y="91803"/>
                </a:cubicBezTo>
                <a:cubicBezTo>
                  <a:pt x="65674" y="93771"/>
                  <a:pt x="65302" y="95738"/>
                  <a:pt x="65302" y="99016"/>
                </a:cubicBezTo>
                <a:cubicBezTo>
                  <a:pt x="65302" y="101639"/>
                  <a:pt x="65488" y="104262"/>
                  <a:pt x="66047" y="105574"/>
                </a:cubicBezTo>
                <a:cubicBezTo>
                  <a:pt x="66419" y="106885"/>
                  <a:pt x="66977" y="108197"/>
                  <a:pt x="67907" y="108197"/>
                </a:cubicBezTo>
                <a:cubicBezTo>
                  <a:pt x="67907" y="108197"/>
                  <a:pt x="67907" y="108197"/>
                  <a:pt x="68465" y="108853"/>
                </a:cubicBezTo>
                <a:lnTo>
                  <a:pt x="69023" y="108853"/>
                </a:lnTo>
                <a:cubicBezTo>
                  <a:pt x="69395" y="108853"/>
                  <a:pt x="69581" y="109508"/>
                  <a:pt x="69767" y="110164"/>
                </a:cubicBezTo>
                <a:cubicBezTo>
                  <a:pt x="69953" y="110820"/>
                  <a:pt x="70140" y="111475"/>
                  <a:pt x="70140" y="112787"/>
                </a:cubicBezTo>
                <a:cubicBezTo>
                  <a:pt x="70140" y="115410"/>
                  <a:pt x="69581" y="116721"/>
                  <a:pt x="68465" y="116721"/>
                </a:cubicBezTo>
                <a:cubicBezTo>
                  <a:pt x="67907" y="116721"/>
                  <a:pt x="67535" y="116721"/>
                  <a:pt x="67163" y="116066"/>
                </a:cubicBezTo>
                <a:cubicBezTo>
                  <a:pt x="66791" y="116066"/>
                  <a:pt x="66419" y="115410"/>
                  <a:pt x="66047" y="114098"/>
                </a:cubicBezTo>
                <a:cubicBezTo>
                  <a:pt x="66047" y="114098"/>
                  <a:pt x="66047" y="114098"/>
                  <a:pt x="64930" y="118689"/>
                </a:cubicBezTo>
                <a:cubicBezTo>
                  <a:pt x="65302" y="120000"/>
                  <a:pt x="65860" y="121312"/>
                  <a:pt x="66419" y="121967"/>
                </a:cubicBezTo>
                <a:cubicBezTo>
                  <a:pt x="66977" y="122623"/>
                  <a:pt x="67721" y="122623"/>
                  <a:pt x="68465" y="122623"/>
                </a:cubicBezTo>
                <a:cubicBezTo>
                  <a:pt x="69395" y="122623"/>
                  <a:pt x="70326" y="121967"/>
                  <a:pt x="70884" y="120000"/>
                </a:cubicBezTo>
                <a:cubicBezTo>
                  <a:pt x="71628" y="118033"/>
                  <a:pt x="71814" y="116066"/>
                  <a:pt x="71814" y="112787"/>
                </a:cubicBezTo>
                <a:cubicBezTo>
                  <a:pt x="71814" y="109508"/>
                  <a:pt x="71628" y="107541"/>
                  <a:pt x="71256" y="105574"/>
                </a:cubicBezTo>
                <a:cubicBezTo>
                  <a:pt x="70884" y="104918"/>
                  <a:pt x="70698" y="104262"/>
                  <a:pt x="70512" y="104262"/>
                </a:cubicBezTo>
                <a:cubicBezTo>
                  <a:pt x="70140" y="103607"/>
                  <a:pt x="69767" y="102951"/>
                  <a:pt x="69395" y="102951"/>
                </a:cubicBezTo>
                <a:lnTo>
                  <a:pt x="68837" y="102951"/>
                </a:lnTo>
                <a:cubicBezTo>
                  <a:pt x="68837" y="102951"/>
                  <a:pt x="68837" y="102951"/>
                  <a:pt x="68279" y="102295"/>
                </a:cubicBezTo>
                <a:cubicBezTo>
                  <a:pt x="67907" y="102295"/>
                  <a:pt x="67535" y="101639"/>
                  <a:pt x="67349" y="100984"/>
                </a:cubicBezTo>
                <a:cubicBezTo>
                  <a:pt x="67163" y="100328"/>
                  <a:pt x="67163" y="99672"/>
                  <a:pt x="67163" y="99016"/>
                </a:cubicBezTo>
                <a:cubicBezTo>
                  <a:pt x="67163" y="97705"/>
                  <a:pt x="67163" y="96393"/>
                  <a:pt x="67535" y="95738"/>
                </a:cubicBezTo>
                <a:cubicBezTo>
                  <a:pt x="67721" y="95082"/>
                  <a:pt x="68093" y="94426"/>
                  <a:pt x="68465" y="94426"/>
                </a:cubicBezTo>
                <a:cubicBezTo>
                  <a:pt x="69023" y="94426"/>
                  <a:pt x="69209" y="94426"/>
                  <a:pt x="69581" y="95082"/>
                </a:cubicBezTo>
                <a:cubicBezTo>
                  <a:pt x="69953" y="95082"/>
                  <a:pt x="70140" y="95738"/>
                  <a:pt x="70512" y="97049"/>
                </a:cubicBezTo>
                <a:cubicBezTo>
                  <a:pt x="70512" y="97049"/>
                  <a:pt x="70512" y="97049"/>
                  <a:pt x="71628" y="92459"/>
                </a:cubicBezTo>
                <a:cubicBezTo>
                  <a:pt x="71256" y="91148"/>
                  <a:pt x="70884" y="90492"/>
                  <a:pt x="70326" y="89836"/>
                </a:cubicBezTo>
                <a:cubicBezTo>
                  <a:pt x="69767" y="89180"/>
                  <a:pt x="69209" y="89180"/>
                  <a:pt x="68651" y="89180"/>
                </a:cubicBezTo>
                <a:close/>
                <a:moveTo>
                  <a:pt x="73674" y="89180"/>
                </a:moveTo>
                <a:cubicBezTo>
                  <a:pt x="73674" y="89180"/>
                  <a:pt x="73674" y="89180"/>
                  <a:pt x="73674" y="122623"/>
                </a:cubicBezTo>
                <a:lnTo>
                  <a:pt x="77023" y="122623"/>
                </a:lnTo>
                <a:cubicBezTo>
                  <a:pt x="77581" y="122623"/>
                  <a:pt x="78140" y="121967"/>
                  <a:pt x="78512" y="121967"/>
                </a:cubicBezTo>
                <a:cubicBezTo>
                  <a:pt x="78884" y="121312"/>
                  <a:pt x="79256" y="120656"/>
                  <a:pt x="79628" y="119344"/>
                </a:cubicBezTo>
                <a:cubicBezTo>
                  <a:pt x="80000" y="118033"/>
                  <a:pt x="80372" y="116066"/>
                  <a:pt x="80372" y="114098"/>
                </a:cubicBezTo>
                <a:cubicBezTo>
                  <a:pt x="80558" y="112131"/>
                  <a:pt x="80558" y="109508"/>
                  <a:pt x="80558" y="105574"/>
                </a:cubicBezTo>
                <a:cubicBezTo>
                  <a:pt x="80558" y="103607"/>
                  <a:pt x="80558" y="102295"/>
                  <a:pt x="80558" y="100984"/>
                </a:cubicBezTo>
                <a:cubicBezTo>
                  <a:pt x="80558" y="99672"/>
                  <a:pt x="80558" y="99016"/>
                  <a:pt x="80372" y="97705"/>
                </a:cubicBezTo>
                <a:cubicBezTo>
                  <a:pt x="80372" y="96393"/>
                  <a:pt x="80186" y="95738"/>
                  <a:pt x="80186" y="95082"/>
                </a:cubicBezTo>
                <a:cubicBezTo>
                  <a:pt x="80000" y="93771"/>
                  <a:pt x="79814" y="93115"/>
                  <a:pt x="79628" y="92459"/>
                </a:cubicBezTo>
                <a:cubicBezTo>
                  <a:pt x="79256" y="91148"/>
                  <a:pt x="78884" y="90492"/>
                  <a:pt x="78512" y="89836"/>
                </a:cubicBezTo>
                <a:cubicBezTo>
                  <a:pt x="78140" y="89180"/>
                  <a:pt x="77581" y="89180"/>
                  <a:pt x="77023" y="89180"/>
                </a:cubicBezTo>
                <a:close/>
                <a:moveTo>
                  <a:pt x="82419" y="89180"/>
                </a:moveTo>
                <a:cubicBezTo>
                  <a:pt x="82419" y="89180"/>
                  <a:pt x="82419" y="89180"/>
                  <a:pt x="82419" y="122623"/>
                </a:cubicBezTo>
                <a:lnTo>
                  <a:pt x="88744" y="122623"/>
                </a:lnTo>
                <a:cubicBezTo>
                  <a:pt x="88744" y="122623"/>
                  <a:pt x="88744" y="122623"/>
                  <a:pt x="88744" y="116721"/>
                </a:cubicBezTo>
                <a:lnTo>
                  <a:pt x="84279" y="116721"/>
                </a:lnTo>
                <a:cubicBezTo>
                  <a:pt x="84279" y="116721"/>
                  <a:pt x="84279" y="116721"/>
                  <a:pt x="84279" y="108853"/>
                </a:cubicBezTo>
                <a:lnTo>
                  <a:pt x="88000" y="108853"/>
                </a:lnTo>
                <a:cubicBezTo>
                  <a:pt x="88000" y="108853"/>
                  <a:pt x="88000" y="108853"/>
                  <a:pt x="88000" y="102951"/>
                </a:cubicBezTo>
                <a:lnTo>
                  <a:pt x="84279" y="102951"/>
                </a:lnTo>
                <a:cubicBezTo>
                  <a:pt x="84279" y="102951"/>
                  <a:pt x="84279" y="102951"/>
                  <a:pt x="84279" y="95082"/>
                </a:cubicBezTo>
                <a:lnTo>
                  <a:pt x="88744" y="95082"/>
                </a:lnTo>
                <a:cubicBezTo>
                  <a:pt x="88744" y="95082"/>
                  <a:pt x="88744" y="95082"/>
                  <a:pt x="88744" y="89180"/>
                </a:cubicBezTo>
                <a:close/>
                <a:moveTo>
                  <a:pt x="90605" y="89180"/>
                </a:moveTo>
                <a:cubicBezTo>
                  <a:pt x="90605" y="89180"/>
                  <a:pt x="90605" y="89180"/>
                  <a:pt x="90605" y="122623"/>
                </a:cubicBezTo>
                <a:lnTo>
                  <a:pt x="92465" y="122623"/>
                </a:lnTo>
                <a:cubicBezTo>
                  <a:pt x="92465" y="122623"/>
                  <a:pt x="92465" y="122623"/>
                  <a:pt x="92465" y="102295"/>
                </a:cubicBezTo>
                <a:cubicBezTo>
                  <a:pt x="92465" y="102295"/>
                  <a:pt x="92465" y="102295"/>
                  <a:pt x="96186" y="122623"/>
                </a:cubicBezTo>
                <a:lnTo>
                  <a:pt x="97860" y="122623"/>
                </a:lnTo>
                <a:cubicBezTo>
                  <a:pt x="97860" y="122623"/>
                  <a:pt x="97860" y="122623"/>
                  <a:pt x="97860" y="89180"/>
                </a:cubicBezTo>
                <a:lnTo>
                  <a:pt x="96000" y="89180"/>
                </a:lnTo>
                <a:cubicBezTo>
                  <a:pt x="96000" y="89180"/>
                  <a:pt x="96000" y="89180"/>
                  <a:pt x="96000" y="109508"/>
                </a:cubicBezTo>
                <a:cubicBezTo>
                  <a:pt x="96000" y="109508"/>
                  <a:pt x="96000" y="109508"/>
                  <a:pt x="92279" y="89180"/>
                </a:cubicBezTo>
                <a:close/>
              </a:path>
            </a:pathLst>
          </a:custGeom>
          <a:solidFill>
            <a:srgbClr val="00305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elfolie_TUD_weiß+Foto" showMasterSp="0">
  <p:cSld name="3_Titelfolie_TUD_weiß+Foto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grpSp>
        <p:nvGrpSpPr>
          <p:cNvPr id="96" name="Google Shape;96;p10"/>
          <p:cNvGrpSpPr/>
          <p:nvPr/>
        </p:nvGrpSpPr>
        <p:grpSpPr>
          <a:xfrm>
            <a:off x="7836641" y="244954"/>
            <a:ext cx="1100416" cy="418023"/>
            <a:chOff x="13050" y="-8950"/>
            <a:chExt cx="2996775" cy="3035750"/>
          </a:xfrm>
        </p:grpSpPr>
        <p:sp>
          <p:nvSpPr>
            <p:cNvPr id="97" name="Google Shape;97;p10"/>
            <p:cNvSpPr/>
            <p:nvPr/>
          </p:nvSpPr>
          <p:spPr>
            <a:xfrm>
              <a:off x="13050" y="1821425"/>
              <a:ext cx="134025" cy="482150"/>
            </a:xfrm>
            <a:custGeom>
              <a:rect b="b" l="l" r="r" t="t"/>
              <a:pathLst>
                <a:path extrusionOk="0" h="19286" w="5361">
                  <a:moveTo>
                    <a:pt x="3007" y="0"/>
                  </a:moveTo>
                  <a:cubicBezTo>
                    <a:pt x="1439" y="0"/>
                    <a:pt x="1" y="2857"/>
                    <a:pt x="1" y="9643"/>
                  </a:cubicBezTo>
                  <a:cubicBezTo>
                    <a:pt x="1" y="16786"/>
                    <a:pt x="1439" y="19286"/>
                    <a:pt x="3007" y="19286"/>
                  </a:cubicBezTo>
                  <a:cubicBezTo>
                    <a:pt x="4053" y="19286"/>
                    <a:pt x="4707" y="18572"/>
                    <a:pt x="5360" y="16786"/>
                  </a:cubicBezTo>
                  <a:cubicBezTo>
                    <a:pt x="5360" y="16786"/>
                    <a:pt x="5360" y="16786"/>
                    <a:pt x="4315" y="14286"/>
                  </a:cubicBezTo>
                  <a:cubicBezTo>
                    <a:pt x="3922" y="15357"/>
                    <a:pt x="3530" y="16072"/>
                    <a:pt x="3007" y="16072"/>
                  </a:cubicBezTo>
                  <a:cubicBezTo>
                    <a:pt x="2485" y="16072"/>
                    <a:pt x="2092" y="15357"/>
                    <a:pt x="1831" y="14286"/>
                  </a:cubicBezTo>
                  <a:cubicBezTo>
                    <a:pt x="1439" y="13214"/>
                    <a:pt x="1308" y="11786"/>
                    <a:pt x="1308" y="9643"/>
                  </a:cubicBezTo>
                  <a:cubicBezTo>
                    <a:pt x="1308" y="7500"/>
                    <a:pt x="1439" y="6072"/>
                    <a:pt x="1831" y="5000"/>
                  </a:cubicBezTo>
                  <a:cubicBezTo>
                    <a:pt x="2092" y="3929"/>
                    <a:pt x="2485" y="3572"/>
                    <a:pt x="3007" y="3572"/>
                  </a:cubicBezTo>
                  <a:cubicBezTo>
                    <a:pt x="3530" y="3572"/>
                    <a:pt x="3922" y="3929"/>
                    <a:pt x="4315" y="5357"/>
                  </a:cubicBezTo>
                  <a:cubicBezTo>
                    <a:pt x="4315" y="5357"/>
                    <a:pt x="4315" y="5357"/>
                    <a:pt x="5360" y="2857"/>
                  </a:cubicBezTo>
                  <a:cubicBezTo>
                    <a:pt x="4707" y="714"/>
                    <a:pt x="4053" y="0"/>
                    <a:pt x="30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0"/>
            <p:cNvSpPr/>
            <p:nvPr/>
          </p:nvSpPr>
          <p:spPr>
            <a:xfrm>
              <a:off x="205875" y="1821425"/>
              <a:ext cx="143800" cy="482150"/>
            </a:xfrm>
            <a:custGeom>
              <a:rect b="b" l="l" r="r" t="t"/>
              <a:pathLst>
                <a:path extrusionOk="0" h="19286" w="5752">
                  <a:moveTo>
                    <a:pt x="2876" y="3572"/>
                  </a:moveTo>
                  <a:cubicBezTo>
                    <a:pt x="3399" y="3572"/>
                    <a:pt x="3660" y="3929"/>
                    <a:pt x="3922" y="4643"/>
                  </a:cubicBezTo>
                  <a:cubicBezTo>
                    <a:pt x="4314" y="5714"/>
                    <a:pt x="4445" y="7857"/>
                    <a:pt x="4445" y="9643"/>
                  </a:cubicBezTo>
                  <a:cubicBezTo>
                    <a:pt x="4445" y="11786"/>
                    <a:pt x="4314" y="13572"/>
                    <a:pt x="3922" y="15000"/>
                  </a:cubicBezTo>
                  <a:cubicBezTo>
                    <a:pt x="3660" y="15714"/>
                    <a:pt x="3268" y="16072"/>
                    <a:pt x="2876" y="16072"/>
                  </a:cubicBezTo>
                  <a:cubicBezTo>
                    <a:pt x="2484" y="16072"/>
                    <a:pt x="2223" y="15714"/>
                    <a:pt x="1961" y="15000"/>
                  </a:cubicBezTo>
                  <a:cubicBezTo>
                    <a:pt x="1438" y="13572"/>
                    <a:pt x="1438" y="11786"/>
                    <a:pt x="1438" y="9643"/>
                  </a:cubicBezTo>
                  <a:cubicBezTo>
                    <a:pt x="1438" y="7857"/>
                    <a:pt x="1438" y="5714"/>
                    <a:pt x="1961" y="4643"/>
                  </a:cubicBezTo>
                  <a:cubicBezTo>
                    <a:pt x="2223" y="3929"/>
                    <a:pt x="2484" y="3572"/>
                    <a:pt x="2876" y="3572"/>
                  </a:cubicBezTo>
                  <a:close/>
                  <a:moveTo>
                    <a:pt x="2876" y="0"/>
                  </a:moveTo>
                  <a:cubicBezTo>
                    <a:pt x="1961" y="0"/>
                    <a:pt x="1307" y="1072"/>
                    <a:pt x="915" y="2500"/>
                  </a:cubicBezTo>
                  <a:cubicBezTo>
                    <a:pt x="262" y="4286"/>
                    <a:pt x="0" y="6429"/>
                    <a:pt x="0" y="9643"/>
                  </a:cubicBezTo>
                  <a:cubicBezTo>
                    <a:pt x="0" y="12857"/>
                    <a:pt x="262" y="15357"/>
                    <a:pt x="915" y="17143"/>
                  </a:cubicBezTo>
                  <a:cubicBezTo>
                    <a:pt x="1307" y="18572"/>
                    <a:pt x="1961" y="19286"/>
                    <a:pt x="2876" y="19286"/>
                  </a:cubicBezTo>
                  <a:cubicBezTo>
                    <a:pt x="3922" y="19286"/>
                    <a:pt x="4575" y="18572"/>
                    <a:pt x="4968" y="17143"/>
                  </a:cubicBezTo>
                  <a:cubicBezTo>
                    <a:pt x="5621" y="15357"/>
                    <a:pt x="5752" y="12857"/>
                    <a:pt x="5752" y="9643"/>
                  </a:cubicBezTo>
                  <a:cubicBezTo>
                    <a:pt x="5752" y="6429"/>
                    <a:pt x="5621" y="4286"/>
                    <a:pt x="4968" y="2500"/>
                  </a:cubicBezTo>
                  <a:cubicBezTo>
                    <a:pt x="4575" y="1072"/>
                    <a:pt x="3922" y="0"/>
                    <a:pt x="28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0"/>
            <p:cNvSpPr/>
            <p:nvPr/>
          </p:nvSpPr>
          <p:spPr>
            <a:xfrm>
              <a:off x="428100" y="1821425"/>
              <a:ext cx="140550" cy="482150"/>
            </a:xfrm>
            <a:custGeom>
              <a:rect b="b" l="l" r="r" t="t"/>
              <a:pathLst>
                <a:path extrusionOk="0" h="19286" w="5622">
                  <a:moveTo>
                    <a:pt x="3268" y="0"/>
                  </a:moveTo>
                  <a:cubicBezTo>
                    <a:pt x="2615" y="0"/>
                    <a:pt x="1830" y="714"/>
                    <a:pt x="1438" y="2143"/>
                  </a:cubicBezTo>
                  <a:cubicBezTo>
                    <a:pt x="1438" y="2143"/>
                    <a:pt x="1438" y="2143"/>
                    <a:pt x="1438" y="357"/>
                  </a:cubicBezTo>
                  <a:lnTo>
                    <a:pt x="0" y="357"/>
                  </a:lnTo>
                  <a:cubicBezTo>
                    <a:pt x="0" y="357"/>
                    <a:pt x="0" y="357"/>
                    <a:pt x="0" y="19286"/>
                  </a:cubicBezTo>
                  <a:lnTo>
                    <a:pt x="1438" y="19286"/>
                  </a:lnTo>
                  <a:cubicBezTo>
                    <a:pt x="1438" y="19286"/>
                    <a:pt x="1438" y="19286"/>
                    <a:pt x="1438" y="7857"/>
                  </a:cubicBezTo>
                  <a:cubicBezTo>
                    <a:pt x="1438" y="4643"/>
                    <a:pt x="2092" y="3572"/>
                    <a:pt x="2876" y="3572"/>
                  </a:cubicBezTo>
                  <a:cubicBezTo>
                    <a:pt x="3660" y="3572"/>
                    <a:pt x="4314" y="4643"/>
                    <a:pt x="4314" y="7857"/>
                  </a:cubicBezTo>
                  <a:cubicBezTo>
                    <a:pt x="4314" y="7857"/>
                    <a:pt x="4314" y="7857"/>
                    <a:pt x="4314" y="19286"/>
                  </a:cubicBezTo>
                  <a:lnTo>
                    <a:pt x="5621" y="19286"/>
                  </a:lnTo>
                  <a:cubicBezTo>
                    <a:pt x="5621" y="19286"/>
                    <a:pt x="5621" y="19286"/>
                    <a:pt x="5621" y="7143"/>
                  </a:cubicBezTo>
                  <a:cubicBezTo>
                    <a:pt x="5621" y="5000"/>
                    <a:pt x="5490" y="3214"/>
                    <a:pt x="4968" y="1786"/>
                  </a:cubicBezTo>
                  <a:cubicBezTo>
                    <a:pt x="4575" y="714"/>
                    <a:pt x="3922" y="0"/>
                    <a:pt x="3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0"/>
            <p:cNvSpPr/>
            <p:nvPr/>
          </p:nvSpPr>
          <p:spPr>
            <a:xfrm>
              <a:off x="643775" y="1821425"/>
              <a:ext cx="134025" cy="482150"/>
            </a:xfrm>
            <a:custGeom>
              <a:rect b="b" l="l" r="r" t="t"/>
              <a:pathLst>
                <a:path extrusionOk="0" h="19286" w="5361">
                  <a:moveTo>
                    <a:pt x="3138" y="0"/>
                  </a:moveTo>
                  <a:cubicBezTo>
                    <a:pt x="1569" y="0"/>
                    <a:pt x="1" y="2857"/>
                    <a:pt x="1" y="9643"/>
                  </a:cubicBezTo>
                  <a:cubicBezTo>
                    <a:pt x="1" y="16786"/>
                    <a:pt x="1569" y="19286"/>
                    <a:pt x="3138" y="19286"/>
                  </a:cubicBezTo>
                  <a:cubicBezTo>
                    <a:pt x="4053" y="19286"/>
                    <a:pt x="4707" y="18572"/>
                    <a:pt x="5360" y="16786"/>
                  </a:cubicBezTo>
                  <a:cubicBezTo>
                    <a:pt x="5360" y="16786"/>
                    <a:pt x="5360" y="16786"/>
                    <a:pt x="4445" y="14286"/>
                  </a:cubicBezTo>
                  <a:cubicBezTo>
                    <a:pt x="4053" y="15357"/>
                    <a:pt x="3661" y="16072"/>
                    <a:pt x="3138" y="16072"/>
                  </a:cubicBezTo>
                  <a:cubicBezTo>
                    <a:pt x="2615" y="16072"/>
                    <a:pt x="2092" y="15357"/>
                    <a:pt x="1831" y="14286"/>
                  </a:cubicBezTo>
                  <a:cubicBezTo>
                    <a:pt x="1569" y="13214"/>
                    <a:pt x="1439" y="11786"/>
                    <a:pt x="1439" y="9643"/>
                  </a:cubicBezTo>
                  <a:cubicBezTo>
                    <a:pt x="1439" y="7500"/>
                    <a:pt x="1569" y="6072"/>
                    <a:pt x="1831" y="5000"/>
                  </a:cubicBezTo>
                  <a:cubicBezTo>
                    <a:pt x="2092" y="3929"/>
                    <a:pt x="2615" y="3572"/>
                    <a:pt x="3138" y="3572"/>
                  </a:cubicBezTo>
                  <a:cubicBezTo>
                    <a:pt x="3661" y="3572"/>
                    <a:pt x="4053" y="3929"/>
                    <a:pt x="4445" y="5357"/>
                  </a:cubicBezTo>
                  <a:cubicBezTo>
                    <a:pt x="4445" y="5357"/>
                    <a:pt x="4445" y="5357"/>
                    <a:pt x="5360" y="2857"/>
                  </a:cubicBezTo>
                  <a:cubicBezTo>
                    <a:pt x="4707" y="714"/>
                    <a:pt x="4053" y="0"/>
                    <a:pt x="3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839850" y="1821425"/>
              <a:ext cx="143825" cy="482150"/>
            </a:xfrm>
            <a:custGeom>
              <a:rect b="b" l="l" r="r" t="t"/>
              <a:pathLst>
                <a:path extrusionOk="0" h="19286" w="5753">
                  <a:moveTo>
                    <a:pt x="2877" y="3214"/>
                  </a:moveTo>
                  <a:cubicBezTo>
                    <a:pt x="3530" y="3214"/>
                    <a:pt x="4053" y="4286"/>
                    <a:pt x="4184" y="5714"/>
                  </a:cubicBezTo>
                  <a:cubicBezTo>
                    <a:pt x="4314" y="6429"/>
                    <a:pt x="4445" y="7143"/>
                    <a:pt x="4445" y="8214"/>
                  </a:cubicBezTo>
                  <a:lnTo>
                    <a:pt x="1308" y="8214"/>
                  </a:lnTo>
                  <a:cubicBezTo>
                    <a:pt x="1308" y="7143"/>
                    <a:pt x="1439" y="6429"/>
                    <a:pt x="1569" y="5714"/>
                  </a:cubicBezTo>
                  <a:cubicBezTo>
                    <a:pt x="1700" y="4286"/>
                    <a:pt x="2223" y="3214"/>
                    <a:pt x="2877" y="3214"/>
                  </a:cubicBezTo>
                  <a:close/>
                  <a:moveTo>
                    <a:pt x="2877" y="0"/>
                  </a:moveTo>
                  <a:cubicBezTo>
                    <a:pt x="1177" y="0"/>
                    <a:pt x="1" y="3572"/>
                    <a:pt x="1" y="9643"/>
                  </a:cubicBezTo>
                  <a:cubicBezTo>
                    <a:pt x="1" y="16786"/>
                    <a:pt x="1308" y="19286"/>
                    <a:pt x="3007" y="19286"/>
                  </a:cubicBezTo>
                  <a:cubicBezTo>
                    <a:pt x="4314" y="19286"/>
                    <a:pt x="4968" y="18214"/>
                    <a:pt x="5622" y="16429"/>
                  </a:cubicBezTo>
                  <a:cubicBezTo>
                    <a:pt x="5622" y="16429"/>
                    <a:pt x="5622" y="16429"/>
                    <a:pt x="4707" y="14286"/>
                  </a:cubicBezTo>
                  <a:cubicBezTo>
                    <a:pt x="4314" y="15357"/>
                    <a:pt x="3922" y="16072"/>
                    <a:pt x="3138" y="16072"/>
                  </a:cubicBezTo>
                  <a:cubicBezTo>
                    <a:pt x="1962" y="16072"/>
                    <a:pt x="1308" y="13929"/>
                    <a:pt x="1308" y="10714"/>
                  </a:cubicBezTo>
                  <a:lnTo>
                    <a:pt x="5752" y="10714"/>
                  </a:lnTo>
                  <a:cubicBezTo>
                    <a:pt x="5752" y="10714"/>
                    <a:pt x="5752" y="10714"/>
                    <a:pt x="5752" y="9286"/>
                  </a:cubicBezTo>
                  <a:cubicBezTo>
                    <a:pt x="5752" y="3929"/>
                    <a:pt x="4707" y="0"/>
                    <a:pt x="2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1062075" y="1821425"/>
              <a:ext cx="140550" cy="669650"/>
            </a:xfrm>
            <a:custGeom>
              <a:rect b="b" l="l" r="r" t="t"/>
              <a:pathLst>
                <a:path extrusionOk="0" h="26786" w="5622">
                  <a:moveTo>
                    <a:pt x="2876" y="3572"/>
                  </a:moveTo>
                  <a:cubicBezTo>
                    <a:pt x="4053" y="3572"/>
                    <a:pt x="4184" y="6429"/>
                    <a:pt x="4184" y="9643"/>
                  </a:cubicBezTo>
                  <a:cubicBezTo>
                    <a:pt x="4184" y="13214"/>
                    <a:pt x="4053" y="16072"/>
                    <a:pt x="2876" y="16072"/>
                  </a:cubicBezTo>
                  <a:cubicBezTo>
                    <a:pt x="1569" y="16072"/>
                    <a:pt x="1439" y="13214"/>
                    <a:pt x="1439" y="9643"/>
                  </a:cubicBezTo>
                  <a:cubicBezTo>
                    <a:pt x="1439" y="6429"/>
                    <a:pt x="1569" y="3572"/>
                    <a:pt x="2876" y="3572"/>
                  </a:cubicBezTo>
                  <a:close/>
                  <a:moveTo>
                    <a:pt x="3138" y="0"/>
                  </a:moveTo>
                  <a:cubicBezTo>
                    <a:pt x="2484" y="0"/>
                    <a:pt x="1831" y="714"/>
                    <a:pt x="1308" y="2500"/>
                  </a:cubicBezTo>
                  <a:cubicBezTo>
                    <a:pt x="1308" y="2500"/>
                    <a:pt x="1308" y="2500"/>
                    <a:pt x="1308" y="357"/>
                  </a:cubicBezTo>
                  <a:lnTo>
                    <a:pt x="1" y="357"/>
                  </a:lnTo>
                  <a:cubicBezTo>
                    <a:pt x="1" y="357"/>
                    <a:pt x="1" y="357"/>
                    <a:pt x="1" y="26786"/>
                  </a:cubicBezTo>
                  <a:lnTo>
                    <a:pt x="1439" y="26786"/>
                  </a:lnTo>
                  <a:cubicBezTo>
                    <a:pt x="1439" y="26786"/>
                    <a:pt x="1439" y="26786"/>
                    <a:pt x="1439" y="17143"/>
                  </a:cubicBezTo>
                  <a:cubicBezTo>
                    <a:pt x="1831" y="18929"/>
                    <a:pt x="2484" y="19286"/>
                    <a:pt x="3138" y="19286"/>
                  </a:cubicBezTo>
                  <a:cubicBezTo>
                    <a:pt x="3922" y="19286"/>
                    <a:pt x="4445" y="18572"/>
                    <a:pt x="4837" y="17857"/>
                  </a:cubicBezTo>
                  <a:cubicBezTo>
                    <a:pt x="5491" y="15714"/>
                    <a:pt x="5622" y="12500"/>
                    <a:pt x="5622" y="9643"/>
                  </a:cubicBezTo>
                  <a:cubicBezTo>
                    <a:pt x="5622" y="6786"/>
                    <a:pt x="5491" y="3572"/>
                    <a:pt x="4837" y="1786"/>
                  </a:cubicBezTo>
                  <a:cubicBezTo>
                    <a:pt x="4445" y="714"/>
                    <a:pt x="3922" y="0"/>
                    <a:pt x="3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1267950" y="1696425"/>
              <a:ext cx="85000" cy="607150"/>
            </a:xfrm>
            <a:custGeom>
              <a:rect b="b" l="l" r="r" t="t"/>
              <a:pathLst>
                <a:path extrusionOk="0" h="24286" w="3400">
                  <a:moveTo>
                    <a:pt x="785" y="0"/>
                  </a:moveTo>
                  <a:cubicBezTo>
                    <a:pt x="785" y="0"/>
                    <a:pt x="785" y="0"/>
                    <a:pt x="785" y="5714"/>
                  </a:cubicBezTo>
                  <a:lnTo>
                    <a:pt x="1" y="5714"/>
                  </a:lnTo>
                  <a:cubicBezTo>
                    <a:pt x="1" y="5714"/>
                    <a:pt x="1" y="5714"/>
                    <a:pt x="1" y="8572"/>
                  </a:cubicBezTo>
                  <a:lnTo>
                    <a:pt x="785" y="8572"/>
                  </a:lnTo>
                  <a:cubicBezTo>
                    <a:pt x="785" y="8572"/>
                    <a:pt x="785" y="8572"/>
                    <a:pt x="785" y="18929"/>
                  </a:cubicBezTo>
                  <a:cubicBezTo>
                    <a:pt x="785" y="21786"/>
                    <a:pt x="1308" y="24286"/>
                    <a:pt x="2615" y="24286"/>
                  </a:cubicBezTo>
                  <a:lnTo>
                    <a:pt x="3400" y="24286"/>
                  </a:lnTo>
                  <a:cubicBezTo>
                    <a:pt x="3400" y="24286"/>
                    <a:pt x="3400" y="24286"/>
                    <a:pt x="3400" y="21072"/>
                  </a:cubicBezTo>
                  <a:lnTo>
                    <a:pt x="2877" y="21072"/>
                  </a:lnTo>
                  <a:cubicBezTo>
                    <a:pt x="2354" y="21072"/>
                    <a:pt x="2092" y="20000"/>
                    <a:pt x="2092" y="18572"/>
                  </a:cubicBezTo>
                  <a:cubicBezTo>
                    <a:pt x="2092" y="18572"/>
                    <a:pt x="2092" y="18572"/>
                    <a:pt x="2092" y="8572"/>
                  </a:cubicBezTo>
                  <a:lnTo>
                    <a:pt x="3400" y="8572"/>
                  </a:lnTo>
                  <a:cubicBezTo>
                    <a:pt x="3400" y="8572"/>
                    <a:pt x="3400" y="8572"/>
                    <a:pt x="3400" y="5714"/>
                  </a:cubicBezTo>
                  <a:lnTo>
                    <a:pt x="2092" y="5714"/>
                  </a:lnTo>
                  <a:cubicBezTo>
                    <a:pt x="2092" y="5714"/>
                    <a:pt x="2092" y="5714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16325" y="723200"/>
              <a:ext cx="173225" cy="660750"/>
            </a:xfrm>
            <a:custGeom>
              <a:rect b="b" l="l" r="r" t="t"/>
              <a:pathLst>
                <a:path extrusionOk="0" h="26430" w="6929">
                  <a:moveTo>
                    <a:pt x="3269" y="3572"/>
                  </a:moveTo>
                  <a:cubicBezTo>
                    <a:pt x="3922" y="3572"/>
                    <a:pt x="4445" y="3929"/>
                    <a:pt x="4837" y="5358"/>
                  </a:cubicBezTo>
                  <a:cubicBezTo>
                    <a:pt x="5360" y="6786"/>
                    <a:pt x="5360" y="9286"/>
                    <a:pt x="5360" y="12858"/>
                  </a:cubicBezTo>
                  <a:cubicBezTo>
                    <a:pt x="5360" y="16429"/>
                    <a:pt x="5360" y="19286"/>
                    <a:pt x="4837" y="21072"/>
                  </a:cubicBezTo>
                  <a:cubicBezTo>
                    <a:pt x="4445" y="22143"/>
                    <a:pt x="3922" y="22858"/>
                    <a:pt x="3269" y="22858"/>
                  </a:cubicBezTo>
                  <a:lnTo>
                    <a:pt x="1439" y="22858"/>
                  </a:lnTo>
                  <a:cubicBezTo>
                    <a:pt x="1439" y="22858"/>
                    <a:pt x="1439" y="22858"/>
                    <a:pt x="1439" y="3572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26429"/>
                  </a:cubicBezTo>
                  <a:lnTo>
                    <a:pt x="3399" y="26429"/>
                  </a:lnTo>
                  <a:cubicBezTo>
                    <a:pt x="4445" y="26429"/>
                    <a:pt x="5229" y="25358"/>
                    <a:pt x="5883" y="23929"/>
                  </a:cubicBezTo>
                  <a:cubicBezTo>
                    <a:pt x="6929" y="21072"/>
                    <a:pt x="6798" y="16786"/>
                    <a:pt x="6798" y="12858"/>
                  </a:cubicBezTo>
                  <a:cubicBezTo>
                    <a:pt x="6798" y="9286"/>
                    <a:pt x="6929" y="5358"/>
                    <a:pt x="5883" y="2501"/>
                  </a:cubicBezTo>
                  <a:cubicBezTo>
                    <a:pt x="5229" y="715"/>
                    <a:pt x="4445" y="1"/>
                    <a:pt x="33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271225" y="723200"/>
              <a:ext cx="176500" cy="660750"/>
            </a:xfrm>
            <a:custGeom>
              <a:rect b="b" l="l" r="r" t="t"/>
              <a:pathLst>
                <a:path extrusionOk="0" h="26430" w="7060">
                  <a:moveTo>
                    <a:pt x="3661" y="3572"/>
                  </a:moveTo>
                  <a:cubicBezTo>
                    <a:pt x="4707" y="3572"/>
                    <a:pt x="5360" y="5001"/>
                    <a:pt x="5360" y="7858"/>
                  </a:cubicBezTo>
                  <a:cubicBezTo>
                    <a:pt x="5360" y="10358"/>
                    <a:pt x="4707" y="11786"/>
                    <a:pt x="3661" y="11786"/>
                  </a:cubicBezTo>
                  <a:lnTo>
                    <a:pt x="1569" y="11786"/>
                  </a:lnTo>
                  <a:cubicBezTo>
                    <a:pt x="1569" y="11786"/>
                    <a:pt x="1569" y="11786"/>
                    <a:pt x="1569" y="3572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26429"/>
                  </a:cubicBezTo>
                  <a:lnTo>
                    <a:pt x="1569" y="26429"/>
                  </a:lnTo>
                  <a:cubicBezTo>
                    <a:pt x="1569" y="26429"/>
                    <a:pt x="1569" y="26429"/>
                    <a:pt x="1569" y="15358"/>
                  </a:cubicBezTo>
                  <a:lnTo>
                    <a:pt x="3399" y="15358"/>
                  </a:lnTo>
                  <a:cubicBezTo>
                    <a:pt x="3399" y="15358"/>
                    <a:pt x="3399" y="15358"/>
                    <a:pt x="5360" y="26429"/>
                  </a:cubicBezTo>
                  <a:lnTo>
                    <a:pt x="7059" y="26429"/>
                  </a:lnTo>
                  <a:cubicBezTo>
                    <a:pt x="7059" y="26429"/>
                    <a:pt x="7059" y="26429"/>
                    <a:pt x="4837" y="14643"/>
                  </a:cubicBezTo>
                  <a:cubicBezTo>
                    <a:pt x="6014" y="13929"/>
                    <a:pt x="6798" y="11429"/>
                    <a:pt x="6798" y="7501"/>
                  </a:cubicBezTo>
                  <a:cubicBezTo>
                    <a:pt x="6798" y="3215"/>
                    <a:pt x="5622" y="1"/>
                    <a:pt x="37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526125" y="723200"/>
              <a:ext cx="153625" cy="660750"/>
            </a:xfrm>
            <a:custGeom>
              <a:rect b="b" l="l" r="r" t="t"/>
              <a:pathLst>
                <a:path extrusionOk="0" h="26430" w="6145">
                  <a:moveTo>
                    <a:pt x="1" y="1"/>
                  </a:moveTo>
                  <a:lnTo>
                    <a:pt x="1" y="26429"/>
                  </a:lnTo>
                  <a:lnTo>
                    <a:pt x="6145" y="26429"/>
                  </a:lnTo>
                  <a:lnTo>
                    <a:pt x="6145" y="22858"/>
                  </a:lnTo>
                  <a:lnTo>
                    <a:pt x="1439" y="22858"/>
                  </a:lnTo>
                  <a:lnTo>
                    <a:pt x="1439" y="14643"/>
                  </a:lnTo>
                  <a:lnTo>
                    <a:pt x="5491" y="14643"/>
                  </a:lnTo>
                  <a:lnTo>
                    <a:pt x="5491" y="11072"/>
                  </a:lnTo>
                  <a:lnTo>
                    <a:pt x="1439" y="11072"/>
                  </a:lnTo>
                  <a:lnTo>
                    <a:pt x="1439" y="3572"/>
                  </a:lnTo>
                  <a:lnTo>
                    <a:pt x="6145" y="3572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0"/>
            <p:cNvSpPr/>
            <p:nvPr/>
          </p:nvSpPr>
          <p:spPr>
            <a:xfrm>
              <a:off x="751625" y="714275"/>
              <a:ext cx="169950" cy="669675"/>
            </a:xfrm>
            <a:custGeom>
              <a:rect b="b" l="l" r="r" t="t"/>
              <a:pathLst>
                <a:path extrusionOk="0" h="26787" w="6798">
                  <a:moveTo>
                    <a:pt x="3530" y="0"/>
                  </a:moveTo>
                  <a:cubicBezTo>
                    <a:pt x="1438" y="0"/>
                    <a:pt x="262" y="3215"/>
                    <a:pt x="262" y="7858"/>
                  </a:cubicBezTo>
                  <a:cubicBezTo>
                    <a:pt x="262" y="10000"/>
                    <a:pt x="523" y="11786"/>
                    <a:pt x="915" y="12858"/>
                  </a:cubicBezTo>
                  <a:cubicBezTo>
                    <a:pt x="1438" y="13929"/>
                    <a:pt x="1961" y="14643"/>
                    <a:pt x="2745" y="15000"/>
                  </a:cubicBezTo>
                  <a:cubicBezTo>
                    <a:pt x="2745" y="15000"/>
                    <a:pt x="2745" y="15000"/>
                    <a:pt x="3922" y="15358"/>
                  </a:cubicBezTo>
                  <a:cubicBezTo>
                    <a:pt x="4576" y="15715"/>
                    <a:pt x="4706" y="16072"/>
                    <a:pt x="4968" y="16429"/>
                  </a:cubicBezTo>
                  <a:cubicBezTo>
                    <a:pt x="5229" y="17143"/>
                    <a:pt x="5360" y="18215"/>
                    <a:pt x="5360" y="19286"/>
                  </a:cubicBezTo>
                  <a:cubicBezTo>
                    <a:pt x="5360" y="21786"/>
                    <a:pt x="4706" y="23215"/>
                    <a:pt x="3399" y="23215"/>
                  </a:cubicBezTo>
                  <a:cubicBezTo>
                    <a:pt x="2353" y="23215"/>
                    <a:pt x="1569" y="22858"/>
                    <a:pt x="915" y="20715"/>
                  </a:cubicBezTo>
                  <a:cubicBezTo>
                    <a:pt x="915" y="20715"/>
                    <a:pt x="915" y="20715"/>
                    <a:pt x="0" y="23572"/>
                  </a:cubicBezTo>
                  <a:cubicBezTo>
                    <a:pt x="915" y="26072"/>
                    <a:pt x="1961" y="26786"/>
                    <a:pt x="3399" y="26786"/>
                  </a:cubicBezTo>
                  <a:cubicBezTo>
                    <a:pt x="5360" y="26786"/>
                    <a:pt x="6798" y="23929"/>
                    <a:pt x="6798" y="19286"/>
                  </a:cubicBezTo>
                  <a:cubicBezTo>
                    <a:pt x="6798" y="16786"/>
                    <a:pt x="6536" y="15000"/>
                    <a:pt x="6013" y="13929"/>
                  </a:cubicBezTo>
                  <a:cubicBezTo>
                    <a:pt x="5621" y="12858"/>
                    <a:pt x="5098" y="12143"/>
                    <a:pt x="4314" y="11786"/>
                  </a:cubicBezTo>
                  <a:cubicBezTo>
                    <a:pt x="4314" y="11786"/>
                    <a:pt x="4314" y="11786"/>
                    <a:pt x="3138" y="11429"/>
                  </a:cubicBezTo>
                  <a:cubicBezTo>
                    <a:pt x="2745" y="11072"/>
                    <a:pt x="2353" y="10715"/>
                    <a:pt x="2092" y="10000"/>
                  </a:cubicBezTo>
                  <a:cubicBezTo>
                    <a:pt x="1830" y="9643"/>
                    <a:pt x="1700" y="8572"/>
                    <a:pt x="1700" y="7500"/>
                  </a:cubicBezTo>
                  <a:cubicBezTo>
                    <a:pt x="1700" y="5358"/>
                    <a:pt x="2353" y="3572"/>
                    <a:pt x="3399" y="3572"/>
                  </a:cubicBezTo>
                  <a:cubicBezTo>
                    <a:pt x="4314" y="3572"/>
                    <a:pt x="4968" y="3929"/>
                    <a:pt x="5621" y="5715"/>
                  </a:cubicBezTo>
                  <a:cubicBezTo>
                    <a:pt x="5621" y="5715"/>
                    <a:pt x="5621" y="5715"/>
                    <a:pt x="6536" y="3215"/>
                  </a:cubicBezTo>
                  <a:cubicBezTo>
                    <a:pt x="5621" y="1072"/>
                    <a:pt x="4837" y="0"/>
                    <a:pt x="3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003250" y="723200"/>
              <a:ext cx="173225" cy="660750"/>
            </a:xfrm>
            <a:custGeom>
              <a:rect b="b" l="l" r="r" t="t"/>
              <a:pathLst>
                <a:path extrusionOk="0" h="26430" w="6929">
                  <a:moveTo>
                    <a:pt x="3138" y="3572"/>
                  </a:moveTo>
                  <a:cubicBezTo>
                    <a:pt x="3922" y="3572"/>
                    <a:pt x="4445" y="3929"/>
                    <a:pt x="4837" y="5358"/>
                  </a:cubicBezTo>
                  <a:cubicBezTo>
                    <a:pt x="5360" y="6786"/>
                    <a:pt x="5360" y="9286"/>
                    <a:pt x="5360" y="12858"/>
                  </a:cubicBezTo>
                  <a:cubicBezTo>
                    <a:pt x="5360" y="16429"/>
                    <a:pt x="5360" y="19286"/>
                    <a:pt x="4837" y="21072"/>
                  </a:cubicBezTo>
                  <a:cubicBezTo>
                    <a:pt x="4445" y="22143"/>
                    <a:pt x="3922" y="22858"/>
                    <a:pt x="3138" y="22858"/>
                  </a:cubicBezTo>
                  <a:lnTo>
                    <a:pt x="1439" y="22858"/>
                  </a:lnTo>
                  <a:cubicBezTo>
                    <a:pt x="1439" y="22858"/>
                    <a:pt x="1439" y="22858"/>
                    <a:pt x="1439" y="3572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26429"/>
                  </a:cubicBezTo>
                  <a:lnTo>
                    <a:pt x="3399" y="26429"/>
                  </a:lnTo>
                  <a:cubicBezTo>
                    <a:pt x="4314" y="26429"/>
                    <a:pt x="5229" y="25358"/>
                    <a:pt x="5883" y="23929"/>
                  </a:cubicBezTo>
                  <a:cubicBezTo>
                    <a:pt x="6929" y="21072"/>
                    <a:pt x="6798" y="16786"/>
                    <a:pt x="6798" y="12858"/>
                  </a:cubicBezTo>
                  <a:cubicBezTo>
                    <a:pt x="6798" y="9286"/>
                    <a:pt x="6929" y="5358"/>
                    <a:pt x="5883" y="2501"/>
                  </a:cubicBezTo>
                  <a:cubicBezTo>
                    <a:pt x="5229" y="715"/>
                    <a:pt x="4314" y="1"/>
                    <a:pt x="33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1258150" y="723200"/>
              <a:ext cx="153625" cy="660750"/>
            </a:xfrm>
            <a:custGeom>
              <a:rect b="b" l="l" r="r" t="t"/>
              <a:pathLst>
                <a:path extrusionOk="0" h="26430" w="6145">
                  <a:moveTo>
                    <a:pt x="1" y="1"/>
                  </a:moveTo>
                  <a:lnTo>
                    <a:pt x="1" y="26429"/>
                  </a:lnTo>
                  <a:lnTo>
                    <a:pt x="6145" y="26429"/>
                  </a:lnTo>
                  <a:lnTo>
                    <a:pt x="6145" y="22858"/>
                  </a:lnTo>
                  <a:lnTo>
                    <a:pt x="1439" y="22858"/>
                  </a:lnTo>
                  <a:lnTo>
                    <a:pt x="1439" y="14643"/>
                  </a:lnTo>
                  <a:lnTo>
                    <a:pt x="5491" y="14643"/>
                  </a:lnTo>
                  <a:lnTo>
                    <a:pt x="5491" y="11072"/>
                  </a:lnTo>
                  <a:lnTo>
                    <a:pt x="1439" y="11072"/>
                  </a:lnTo>
                  <a:lnTo>
                    <a:pt x="1439" y="3572"/>
                  </a:lnTo>
                  <a:lnTo>
                    <a:pt x="6145" y="3572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1493450" y="723200"/>
              <a:ext cx="179775" cy="660750"/>
            </a:xfrm>
            <a:custGeom>
              <a:rect b="b" l="l" r="r" t="t"/>
              <a:pathLst>
                <a:path extrusionOk="0" h="26430" w="7191">
                  <a:moveTo>
                    <a:pt x="1" y="1"/>
                  </a:moveTo>
                  <a:lnTo>
                    <a:pt x="1" y="26429"/>
                  </a:lnTo>
                  <a:lnTo>
                    <a:pt x="1438" y="26429"/>
                  </a:lnTo>
                  <a:lnTo>
                    <a:pt x="1438" y="7858"/>
                  </a:lnTo>
                  <a:lnTo>
                    <a:pt x="5883" y="26429"/>
                  </a:lnTo>
                  <a:lnTo>
                    <a:pt x="7190" y="26429"/>
                  </a:lnTo>
                  <a:lnTo>
                    <a:pt x="7190" y="1"/>
                  </a:lnTo>
                  <a:lnTo>
                    <a:pt x="5752" y="1"/>
                  </a:lnTo>
                  <a:lnTo>
                    <a:pt x="5752" y="18572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2326775" y="8925"/>
              <a:ext cx="552325" cy="517875"/>
            </a:xfrm>
            <a:custGeom>
              <a:rect b="b" l="l" r="r" t="t"/>
              <a:pathLst>
                <a:path extrusionOk="0" h="20715" w="22093">
                  <a:moveTo>
                    <a:pt x="7583" y="0"/>
                  </a:moveTo>
                  <a:lnTo>
                    <a:pt x="1" y="20714"/>
                  </a:lnTo>
                  <a:lnTo>
                    <a:pt x="22092" y="20714"/>
                  </a:lnTo>
                  <a:lnTo>
                    <a:pt x="7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2107825" y="-8950"/>
              <a:ext cx="392175" cy="1071475"/>
            </a:xfrm>
            <a:custGeom>
              <a:rect b="b" l="l" r="r" t="t"/>
              <a:pathLst>
                <a:path extrusionOk="0" h="42859" w="15687">
                  <a:moveTo>
                    <a:pt x="15687" y="1"/>
                  </a:moveTo>
                  <a:lnTo>
                    <a:pt x="1" y="13572"/>
                  </a:lnTo>
                  <a:lnTo>
                    <a:pt x="1" y="42858"/>
                  </a:lnTo>
                  <a:lnTo>
                    <a:pt x="156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1905225" y="348200"/>
              <a:ext cx="186300" cy="1508950"/>
            </a:xfrm>
            <a:custGeom>
              <a:rect b="b" l="l" r="r" t="t"/>
              <a:pathLst>
                <a:path extrusionOk="0" h="60358" w="7452">
                  <a:moveTo>
                    <a:pt x="7451" y="1"/>
                  </a:moveTo>
                  <a:lnTo>
                    <a:pt x="0" y="39643"/>
                  </a:lnTo>
                  <a:lnTo>
                    <a:pt x="7451" y="60358"/>
                  </a:lnTo>
                  <a:lnTo>
                    <a:pt x="74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1895400" y="1383925"/>
              <a:ext cx="392200" cy="1071450"/>
            </a:xfrm>
            <a:custGeom>
              <a:rect b="b" l="l" r="r" t="t"/>
              <a:pathLst>
                <a:path extrusionOk="0" h="42858" w="15688">
                  <a:moveTo>
                    <a:pt x="1" y="0"/>
                  </a:moveTo>
                  <a:lnTo>
                    <a:pt x="4968" y="42857"/>
                  </a:lnTo>
                  <a:lnTo>
                    <a:pt x="15687" y="428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0"/>
            <p:cNvSpPr/>
            <p:nvPr/>
          </p:nvSpPr>
          <p:spPr>
            <a:xfrm>
              <a:off x="2026125" y="2491050"/>
              <a:ext cx="552325" cy="517900"/>
            </a:xfrm>
            <a:custGeom>
              <a:rect b="b" l="l" r="r" t="t"/>
              <a:pathLst>
                <a:path extrusionOk="0" h="20716" w="22093">
                  <a:moveTo>
                    <a:pt x="1" y="1"/>
                  </a:moveTo>
                  <a:lnTo>
                    <a:pt x="14511" y="20715"/>
                  </a:lnTo>
                  <a:lnTo>
                    <a:pt x="220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0"/>
            <p:cNvSpPr/>
            <p:nvPr/>
          </p:nvSpPr>
          <p:spPr>
            <a:xfrm>
              <a:off x="2617625" y="571425"/>
              <a:ext cx="392200" cy="1071450"/>
            </a:xfrm>
            <a:custGeom>
              <a:rect b="b" l="l" r="r" t="t"/>
              <a:pathLst>
                <a:path extrusionOk="0" h="42858" w="15688">
                  <a:moveTo>
                    <a:pt x="1" y="0"/>
                  </a:moveTo>
                  <a:lnTo>
                    <a:pt x="15687" y="42857"/>
                  </a:lnTo>
                  <a:lnTo>
                    <a:pt x="107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2405225" y="1964275"/>
              <a:ext cx="392175" cy="1062525"/>
            </a:xfrm>
            <a:custGeom>
              <a:rect b="b" l="l" r="r" t="t"/>
              <a:pathLst>
                <a:path extrusionOk="0" h="42501" w="15687">
                  <a:moveTo>
                    <a:pt x="15686" y="0"/>
                  </a:moveTo>
                  <a:lnTo>
                    <a:pt x="0" y="42500"/>
                  </a:lnTo>
                  <a:lnTo>
                    <a:pt x="15686" y="29286"/>
                  </a:lnTo>
                  <a:lnTo>
                    <a:pt x="156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2813725" y="1160700"/>
              <a:ext cx="189550" cy="1517875"/>
            </a:xfrm>
            <a:custGeom>
              <a:rect b="b" l="l" r="r" t="t"/>
              <a:pathLst>
                <a:path extrusionOk="0" h="60715" w="7582">
                  <a:moveTo>
                    <a:pt x="0" y="1"/>
                  </a:moveTo>
                  <a:lnTo>
                    <a:pt x="0" y="60715"/>
                  </a:lnTo>
                  <a:lnTo>
                    <a:pt x="7582" y="207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0"/>
          <p:cNvSpPr/>
          <p:nvPr/>
        </p:nvSpPr>
        <p:spPr>
          <a:xfrm>
            <a:off x="217728" y="253859"/>
            <a:ext cx="1325062" cy="394543"/>
          </a:xfrm>
          <a:custGeom>
            <a:rect b="b" l="l" r="r" t="t"/>
            <a:pathLst>
              <a:path extrusionOk="0" h="122624" w="120187">
                <a:moveTo>
                  <a:pt x="93023" y="7869"/>
                </a:moveTo>
                <a:cubicBezTo>
                  <a:pt x="93023" y="7869"/>
                  <a:pt x="93023" y="7869"/>
                  <a:pt x="93023" y="7869"/>
                </a:cubicBezTo>
                <a:cubicBezTo>
                  <a:pt x="93023" y="7869"/>
                  <a:pt x="93023" y="7869"/>
                  <a:pt x="93023" y="7869"/>
                </a:cubicBezTo>
                <a:close/>
                <a:moveTo>
                  <a:pt x="40186" y="0"/>
                </a:moveTo>
                <a:cubicBezTo>
                  <a:pt x="40186" y="0"/>
                  <a:pt x="40186" y="0"/>
                  <a:pt x="40186" y="5902"/>
                </a:cubicBezTo>
                <a:lnTo>
                  <a:pt x="42605" y="5902"/>
                </a:lnTo>
                <a:cubicBezTo>
                  <a:pt x="42605" y="5902"/>
                  <a:pt x="42605" y="5902"/>
                  <a:pt x="42605" y="33443"/>
                </a:cubicBezTo>
                <a:lnTo>
                  <a:pt x="44465" y="33443"/>
                </a:lnTo>
                <a:cubicBezTo>
                  <a:pt x="44465" y="33443"/>
                  <a:pt x="44465" y="33443"/>
                  <a:pt x="44465" y="5902"/>
                </a:cubicBezTo>
                <a:lnTo>
                  <a:pt x="46884" y="5902"/>
                </a:lnTo>
                <a:cubicBezTo>
                  <a:pt x="46884" y="5902"/>
                  <a:pt x="46884" y="5902"/>
                  <a:pt x="46884" y="0"/>
                </a:cubicBezTo>
                <a:close/>
                <a:moveTo>
                  <a:pt x="48558" y="0"/>
                </a:moveTo>
                <a:cubicBezTo>
                  <a:pt x="48558" y="0"/>
                  <a:pt x="48558" y="0"/>
                  <a:pt x="48558" y="33443"/>
                </a:cubicBezTo>
                <a:lnTo>
                  <a:pt x="54884" y="33443"/>
                </a:lnTo>
                <a:cubicBezTo>
                  <a:pt x="54884" y="33443"/>
                  <a:pt x="54884" y="33443"/>
                  <a:pt x="54884" y="27541"/>
                </a:cubicBezTo>
                <a:lnTo>
                  <a:pt x="50419" y="27541"/>
                </a:lnTo>
                <a:cubicBezTo>
                  <a:pt x="50419" y="27541"/>
                  <a:pt x="50419" y="27541"/>
                  <a:pt x="50419" y="19672"/>
                </a:cubicBezTo>
                <a:lnTo>
                  <a:pt x="54140" y="19672"/>
                </a:lnTo>
                <a:cubicBezTo>
                  <a:pt x="54140" y="19672"/>
                  <a:pt x="54140" y="19672"/>
                  <a:pt x="54140" y="13771"/>
                </a:cubicBezTo>
                <a:lnTo>
                  <a:pt x="50419" y="13771"/>
                </a:lnTo>
                <a:cubicBezTo>
                  <a:pt x="50419" y="13771"/>
                  <a:pt x="50419" y="13771"/>
                  <a:pt x="50419" y="5902"/>
                </a:cubicBezTo>
                <a:lnTo>
                  <a:pt x="54884" y="5902"/>
                </a:lnTo>
                <a:cubicBezTo>
                  <a:pt x="54884" y="5902"/>
                  <a:pt x="54884" y="5902"/>
                  <a:pt x="54884" y="0"/>
                </a:cubicBezTo>
                <a:close/>
                <a:moveTo>
                  <a:pt x="59907" y="0"/>
                </a:moveTo>
                <a:cubicBezTo>
                  <a:pt x="58977" y="0"/>
                  <a:pt x="58047" y="1312"/>
                  <a:pt x="57488" y="3279"/>
                </a:cubicBezTo>
                <a:cubicBezTo>
                  <a:pt x="56930" y="5246"/>
                  <a:pt x="56744" y="6557"/>
                  <a:pt x="56558" y="8525"/>
                </a:cubicBezTo>
                <a:cubicBezTo>
                  <a:pt x="56558" y="10492"/>
                  <a:pt x="56558" y="13115"/>
                  <a:pt x="56558" y="17049"/>
                </a:cubicBezTo>
                <a:cubicBezTo>
                  <a:pt x="56558" y="20328"/>
                  <a:pt x="56558" y="22951"/>
                  <a:pt x="56558" y="24918"/>
                </a:cubicBezTo>
                <a:cubicBezTo>
                  <a:pt x="56744" y="26885"/>
                  <a:pt x="56930" y="28853"/>
                  <a:pt x="57488" y="30164"/>
                </a:cubicBezTo>
                <a:cubicBezTo>
                  <a:pt x="58047" y="32787"/>
                  <a:pt x="58977" y="33443"/>
                  <a:pt x="59907" y="33443"/>
                </a:cubicBezTo>
                <a:cubicBezTo>
                  <a:pt x="60837" y="33443"/>
                  <a:pt x="61581" y="32787"/>
                  <a:pt x="62326" y="30820"/>
                </a:cubicBezTo>
                <a:cubicBezTo>
                  <a:pt x="62884" y="29508"/>
                  <a:pt x="63256" y="26885"/>
                  <a:pt x="63442" y="22951"/>
                </a:cubicBezTo>
                <a:lnTo>
                  <a:pt x="61581" y="22951"/>
                </a:lnTo>
                <a:cubicBezTo>
                  <a:pt x="61395" y="24918"/>
                  <a:pt x="61209" y="25574"/>
                  <a:pt x="61023" y="26885"/>
                </a:cubicBezTo>
                <a:cubicBezTo>
                  <a:pt x="60837" y="27541"/>
                  <a:pt x="60465" y="28197"/>
                  <a:pt x="59907" y="28197"/>
                </a:cubicBezTo>
                <a:cubicBezTo>
                  <a:pt x="59535" y="28197"/>
                  <a:pt x="58977" y="27541"/>
                  <a:pt x="58791" y="26230"/>
                </a:cubicBezTo>
                <a:cubicBezTo>
                  <a:pt x="58605" y="25574"/>
                  <a:pt x="58605" y="25574"/>
                  <a:pt x="58605" y="24918"/>
                </a:cubicBezTo>
                <a:cubicBezTo>
                  <a:pt x="58419" y="24262"/>
                  <a:pt x="58419" y="24262"/>
                  <a:pt x="58419" y="23607"/>
                </a:cubicBezTo>
                <a:cubicBezTo>
                  <a:pt x="58419" y="22951"/>
                  <a:pt x="58419" y="21639"/>
                  <a:pt x="58419" y="20984"/>
                </a:cubicBezTo>
                <a:cubicBezTo>
                  <a:pt x="58419" y="19672"/>
                  <a:pt x="58233" y="18361"/>
                  <a:pt x="58233" y="17049"/>
                </a:cubicBezTo>
                <a:cubicBezTo>
                  <a:pt x="58233" y="15082"/>
                  <a:pt x="58419" y="13771"/>
                  <a:pt x="58419" y="12459"/>
                </a:cubicBezTo>
                <a:cubicBezTo>
                  <a:pt x="58419" y="11803"/>
                  <a:pt x="58419" y="11148"/>
                  <a:pt x="58419" y="10492"/>
                </a:cubicBezTo>
                <a:cubicBezTo>
                  <a:pt x="58419" y="9836"/>
                  <a:pt x="58419" y="9180"/>
                  <a:pt x="58605" y="8525"/>
                </a:cubicBezTo>
                <a:cubicBezTo>
                  <a:pt x="58605" y="7869"/>
                  <a:pt x="58605" y="7869"/>
                  <a:pt x="58791" y="7213"/>
                </a:cubicBezTo>
                <a:cubicBezTo>
                  <a:pt x="58977" y="6557"/>
                  <a:pt x="59535" y="5902"/>
                  <a:pt x="59907" y="5902"/>
                </a:cubicBezTo>
                <a:cubicBezTo>
                  <a:pt x="60465" y="5902"/>
                  <a:pt x="60837" y="5902"/>
                  <a:pt x="61023" y="7213"/>
                </a:cubicBezTo>
                <a:cubicBezTo>
                  <a:pt x="61209" y="7869"/>
                  <a:pt x="61395" y="9180"/>
                  <a:pt x="61581" y="10492"/>
                </a:cubicBezTo>
                <a:lnTo>
                  <a:pt x="63442" y="10492"/>
                </a:lnTo>
                <a:cubicBezTo>
                  <a:pt x="63256" y="7213"/>
                  <a:pt x="62884" y="4590"/>
                  <a:pt x="62326" y="2623"/>
                </a:cubicBezTo>
                <a:cubicBezTo>
                  <a:pt x="61581" y="656"/>
                  <a:pt x="60837" y="0"/>
                  <a:pt x="59907" y="0"/>
                </a:cubicBezTo>
                <a:close/>
                <a:moveTo>
                  <a:pt x="65116" y="0"/>
                </a:moveTo>
                <a:cubicBezTo>
                  <a:pt x="65116" y="0"/>
                  <a:pt x="65116" y="0"/>
                  <a:pt x="65116" y="33443"/>
                </a:cubicBezTo>
                <a:lnTo>
                  <a:pt x="66977" y="33443"/>
                </a:lnTo>
                <a:cubicBezTo>
                  <a:pt x="66977" y="33443"/>
                  <a:pt x="66977" y="33443"/>
                  <a:pt x="66977" y="19672"/>
                </a:cubicBezTo>
                <a:lnTo>
                  <a:pt x="70326" y="19672"/>
                </a:lnTo>
                <a:cubicBezTo>
                  <a:pt x="70326" y="19672"/>
                  <a:pt x="70326" y="19672"/>
                  <a:pt x="70326" y="33443"/>
                </a:cubicBezTo>
                <a:lnTo>
                  <a:pt x="72000" y="33443"/>
                </a:lnTo>
                <a:cubicBezTo>
                  <a:pt x="72000" y="33443"/>
                  <a:pt x="72000" y="33443"/>
                  <a:pt x="72000" y="0"/>
                </a:cubicBezTo>
                <a:lnTo>
                  <a:pt x="70326" y="0"/>
                </a:lnTo>
                <a:cubicBezTo>
                  <a:pt x="70326" y="0"/>
                  <a:pt x="70326" y="0"/>
                  <a:pt x="70326" y="13771"/>
                </a:cubicBezTo>
                <a:lnTo>
                  <a:pt x="66977" y="13771"/>
                </a:lnTo>
                <a:cubicBezTo>
                  <a:pt x="66977" y="13771"/>
                  <a:pt x="66977" y="13771"/>
                  <a:pt x="66977" y="0"/>
                </a:cubicBezTo>
                <a:close/>
                <a:moveTo>
                  <a:pt x="74419" y="0"/>
                </a:moveTo>
                <a:cubicBezTo>
                  <a:pt x="74419" y="0"/>
                  <a:pt x="74419" y="0"/>
                  <a:pt x="74419" y="33443"/>
                </a:cubicBezTo>
                <a:lnTo>
                  <a:pt x="76279" y="33443"/>
                </a:lnTo>
                <a:cubicBezTo>
                  <a:pt x="76279" y="33443"/>
                  <a:pt x="76279" y="33443"/>
                  <a:pt x="76279" y="13115"/>
                </a:cubicBezTo>
                <a:cubicBezTo>
                  <a:pt x="76279" y="13115"/>
                  <a:pt x="76279" y="13115"/>
                  <a:pt x="80000" y="33443"/>
                </a:cubicBezTo>
                <a:lnTo>
                  <a:pt x="81674" y="33443"/>
                </a:lnTo>
                <a:cubicBezTo>
                  <a:pt x="81674" y="33443"/>
                  <a:pt x="81674" y="33443"/>
                  <a:pt x="81674" y="0"/>
                </a:cubicBezTo>
                <a:lnTo>
                  <a:pt x="79814" y="0"/>
                </a:lnTo>
                <a:cubicBezTo>
                  <a:pt x="79814" y="0"/>
                  <a:pt x="79814" y="0"/>
                  <a:pt x="79814" y="20328"/>
                </a:cubicBezTo>
                <a:cubicBezTo>
                  <a:pt x="79814" y="20328"/>
                  <a:pt x="79814" y="20328"/>
                  <a:pt x="76093" y="0"/>
                </a:cubicBezTo>
                <a:close/>
                <a:moveTo>
                  <a:pt x="84093" y="0"/>
                </a:moveTo>
                <a:cubicBezTo>
                  <a:pt x="84093" y="0"/>
                  <a:pt x="84093" y="0"/>
                  <a:pt x="84093" y="33443"/>
                </a:cubicBezTo>
                <a:lnTo>
                  <a:pt x="85953" y="33443"/>
                </a:lnTo>
                <a:cubicBezTo>
                  <a:pt x="85953" y="33443"/>
                  <a:pt x="85953" y="33443"/>
                  <a:pt x="85953" y="0"/>
                </a:cubicBezTo>
                <a:close/>
                <a:moveTo>
                  <a:pt x="91163" y="0"/>
                </a:moveTo>
                <a:cubicBezTo>
                  <a:pt x="90047" y="0"/>
                  <a:pt x="89302" y="656"/>
                  <a:pt x="88744" y="2623"/>
                </a:cubicBezTo>
                <a:cubicBezTo>
                  <a:pt x="88186" y="4590"/>
                  <a:pt x="87814" y="7213"/>
                  <a:pt x="87814" y="9836"/>
                </a:cubicBezTo>
                <a:cubicBezTo>
                  <a:pt x="87814" y="12459"/>
                  <a:pt x="88000" y="15082"/>
                  <a:pt x="88558" y="16393"/>
                </a:cubicBezTo>
                <a:cubicBezTo>
                  <a:pt x="88930" y="17705"/>
                  <a:pt x="89488" y="19016"/>
                  <a:pt x="90233" y="19016"/>
                </a:cubicBezTo>
                <a:cubicBezTo>
                  <a:pt x="90233" y="19016"/>
                  <a:pt x="90233" y="19016"/>
                  <a:pt x="90977" y="19672"/>
                </a:cubicBezTo>
                <a:lnTo>
                  <a:pt x="91535" y="19672"/>
                </a:lnTo>
                <a:cubicBezTo>
                  <a:pt x="91907" y="20328"/>
                  <a:pt x="92093" y="20328"/>
                  <a:pt x="92279" y="20984"/>
                </a:cubicBezTo>
                <a:cubicBezTo>
                  <a:pt x="92465" y="21639"/>
                  <a:pt x="92651" y="22951"/>
                  <a:pt x="92651" y="23607"/>
                </a:cubicBezTo>
                <a:cubicBezTo>
                  <a:pt x="92651" y="26885"/>
                  <a:pt x="92093" y="28197"/>
                  <a:pt x="90977" y="28197"/>
                </a:cubicBezTo>
                <a:cubicBezTo>
                  <a:pt x="90419" y="28197"/>
                  <a:pt x="90047" y="27541"/>
                  <a:pt x="89674" y="27541"/>
                </a:cubicBezTo>
                <a:cubicBezTo>
                  <a:pt x="89302" y="26885"/>
                  <a:pt x="88930" y="26230"/>
                  <a:pt x="88558" y="24918"/>
                </a:cubicBezTo>
                <a:cubicBezTo>
                  <a:pt x="88558" y="24918"/>
                  <a:pt x="88558" y="24918"/>
                  <a:pt x="87442" y="29508"/>
                </a:cubicBezTo>
                <a:cubicBezTo>
                  <a:pt x="87814" y="30820"/>
                  <a:pt x="88372" y="32131"/>
                  <a:pt x="88930" y="32787"/>
                </a:cubicBezTo>
                <a:cubicBezTo>
                  <a:pt x="89488" y="33443"/>
                  <a:pt x="90233" y="33443"/>
                  <a:pt x="90977" y="33443"/>
                </a:cubicBezTo>
                <a:cubicBezTo>
                  <a:pt x="91907" y="33443"/>
                  <a:pt x="92837" y="32787"/>
                  <a:pt x="93395" y="30820"/>
                </a:cubicBezTo>
                <a:cubicBezTo>
                  <a:pt x="94140" y="29508"/>
                  <a:pt x="94326" y="26885"/>
                  <a:pt x="94326" y="23607"/>
                </a:cubicBezTo>
                <a:cubicBezTo>
                  <a:pt x="94326" y="20328"/>
                  <a:pt x="94140" y="18361"/>
                  <a:pt x="93581" y="16393"/>
                </a:cubicBezTo>
                <a:cubicBezTo>
                  <a:pt x="93395" y="15738"/>
                  <a:pt x="93209" y="15082"/>
                  <a:pt x="92837" y="15082"/>
                </a:cubicBezTo>
                <a:cubicBezTo>
                  <a:pt x="92651" y="14426"/>
                  <a:pt x="92279" y="14426"/>
                  <a:pt x="91907" y="13771"/>
                </a:cubicBezTo>
                <a:lnTo>
                  <a:pt x="91349" y="13771"/>
                </a:lnTo>
                <a:cubicBezTo>
                  <a:pt x="91349" y="13771"/>
                  <a:pt x="91349" y="13771"/>
                  <a:pt x="90791" y="13115"/>
                </a:cubicBezTo>
                <a:cubicBezTo>
                  <a:pt x="90419" y="13115"/>
                  <a:pt x="90047" y="13115"/>
                  <a:pt x="89860" y="11803"/>
                </a:cubicBezTo>
                <a:cubicBezTo>
                  <a:pt x="89674" y="11148"/>
                  <a:pt x="89674" y="10492"/>
                  <a:pt x="89674" y="9836"/>
                </a:cubicBezTo>
                <a:cubicBezTo>
                  <a:pt x="89674" y="8525"/>
                  <a:pt x="89674" y="7213"/>
                  <a:pt x="90047" y="6557"/>
                </a:cubicBezTo>
                <a:cubicBezTo>
                  <a:pt x="90233" y="5902"/>
                  <a:pt x="90605" y="5246"/>
                  <a:pt x="90977" y="5246"/>
                </a:cubicBezTo>
                <a:cubicBezTo>
                  <a:pt x="91349" y="5246"/>
                  <a:pt x="91721" y="5902"/>
                  <a:pt x="92093" y="5902"/>
                </a:cubicBezTo>
                <a:cubicBezTo>
                  <a:pt x="92465" y="6557"/>
                  <a:pt x="92651" y="7213"/>
                  <a:pt x="93023" y="7869"/>
                </a:cubicBezTo>
                <a:cubicBezTo>
                  <a:pt x="93023" y="7869"/>
                  <a:pt x="93023" y="7869"/>
                  <a:pt x="94140" y="3934"/>
                </a:cubicBezTo>
                <a:cubicBezTo>
                  <a:pt x="93767" y="2623"/>
                  <a:pt x="93395" y="1312"/>
                  <a:pt x="92837" y="656"/>
                </a:cubicBezTo>
                <a:cubicBezTo>
                  <a:pt x="92279" y="0"/>
                  <a:pt x="91721" y="0"/>
                  <a:pt x="91163" y="0"/>
                </a:cubicBezTo>
                <a:close/>
                <a:moveTo>
                  <a:pt x="99535" y="0"/>
                </a:moveTo>
                <a:cubicBezTo>
                  <a:pt x="98419" y="0"/>
                  <a:pt x="97674" y="1312"/>
                  <a:pt x="96930" y="3279"/>
                </a:cubicBezTo>
                <a:cubicBezTo>
                  <a:pt x="96558" y="5246"/>
                  <a:pt x="96186" y="6557"/>
                  <a:pt x="96186" y="8525"/>
                </a:cubicBezTo>
                <a:cubicBezTo>
                  <a:pt x="96000" y="10492"/>
                  <a:pt x="96000" y="13115"/>
                  <a:pt x="96000" y="17049"/>
                </a:cubicBezTo>
                <a:cubicBezTo>
                  <a:pt x="96000" y="20328"/>
                  <a:pt x="96000" y="22951"/>
                  <a:pt x="96186" y="24918"/>
                </a:cubicBezTo>
                <a:cubicBezTo>
                  <a:pt x="96186" y="26885"/>
                  <a:pt x="96558" y="28853"/>
                  <a:pt x="96930" y="30164"/>
                </a:cubicBezTo>
                <a:cubicBezTo>
                  <a:pt x="97674" y="32787"/>
                  <a:pt x="98419" y="33443"/>
                  <a:pt x="99535" y="33443"/>
                </a:cubicBezTo>
                <a:cubicBezTo>
                  <a:pt x="100279" y="33443"/>
                  <a:pt x="101209" y="32787"/>
                  <a:pt x="101767" y="30820"/>
                </a:cubicBezTo>
                <a:cubicBezTo>
                  <a:pt x="102326" y="29508"/>
                  <a:pt x="102698" y="26885"/>
                  <a:pt x="102884" y="22951"/>
                </a:cubicBezTo>
                <a:lnTo>
                  <a:pt x="101023" y="22951"/>
                </a:lnTo>
                <a:cubicBezTo>
                  <a:pt x="101023" y="24918"/>
                  <a:pt x="100837" y="25574"/>
                  <a:pt x="100465" y="26885"/>
                </a:cubicBezTo>
                <a:cubicBezTo>
                  <a:pt x="100279" y="27541"/>
                  <a:pt x="99907" y="28197"/>
                  <a:pt x="99535" y="28197"/>
                </a:cubicBezTo>
                <a:cubicBezTo>
                  <a:pt x="98977" y="28197"/>
                  <a:pt x="98605" y="27541"/>
                  <a:pt x="98233" y="26230"/>
                </a:cubicBezTo>
                <a:cubicBezTo>
                  <a:pt x="98233" y="25574"/>
                  <a:pt x="98047" y="25574"/>
                  <a:pt x="98047" y="24918"/>
                </a:cubicBezTo>
                <a:cubicBezTo>
                  <a:pt x="98047" y="24262"/>
                  <a:pt x="98047" y="24262"/>
                  <a:pt x="97860" y="23607"/>
                </a:cubicBezTo>
                <a:cubicBezTo>
                  <a:pt x="97860" y="22951"/>
                  <a:pt x="97860" y="21639"/>
                  <a:pt x="97860" y="20984"/>
                </a:cubicBezTo>
                <a:cubicBezTo>
                  <a:pt x="97860" y="19672"/>
                  <a:pt x="97860" y="18361"/>
                  <a:pt x="97860" y="17049"/>
                </a:cubicBezTo>
                <a:cubicBezTo>
                  <a:pt x="97860" y="15082"/>
                  <a:pt x="97860" y="13771"/>
                  <a:pt x="97860" y="12459"/>
                </a:cubicBezTo>
                <a:cubicBezTo>
                  <a:pt x="97860" y="11803"/>
                  <a:pt x="97860" y="11148"/>
                  <a:pt x="97860" y="10492"/>
                </a:cubicBezTo>
                <a:cubicBezTo>
                  <a:pt x="98047" y="9836"/>
                  <a:pt x="98047" y="9180"/>
                  <a:pt x="98047" y="8525"/>
                </a:cubicBezTo>
                <a:cubicBezTo>
                  <a:pt x="98047" y="7869"/>
                  <a:pt x="98233" y="7869"/>
                  <a:pt x="98233" y="7213"/>
                </a:cubicBezTo>
                <a:cubicBezTo>
                  <a:pt x="98605" y="6557"/>
                  <a:pt x="98977" y="5902"/>
                  <a:pt x="99535" y="5902"/>
                </a:cubicBezTo>
                <a:cubicBezTo>
                  <a:pt x="99907" y="5902"/>
                  <a:pt x="100279" y="5902"/>
                  <a:pt x="100465" y="7213"/>
                </a:cubicBezTo>
                <a:cubicBezTo>
                  <a:pt x="100837" y="7869"/>
                  <a:pt x="101023" y="9180"/>
                  <a:pt x="101023" y="10492"/>
                </a:cubicBezTo>
                <a:lnTo>
                  <a:pt x="102884" y="10492"/>
                </a:lnTo>
                <a:cubicBezTo>
                  <a:pt x="102698" y="7213"/>
                  <a:pt x="102326" y="4590"/>
                  <a:pt x="101767" y="2623"/>
                </a:cubicBezTo>
                <a:cubicBezTo>
                  <a:pt x="101209" y="656"/>
                  <a:pt x="100279" y="0"/>
                  <a:pt x="99535" y="0"/>
                </a:cubicBezTo>
                <a:close/>
                <a:moveTo>
                  <a:pt x="104744" y="0"/>
                </a:moveTo>
                <a:cubicBezTo>
                  <a:pt x="104744" y="0"/>
                  <a:pt x="104744" y="0"/>
                  <a:pt x="104744" y="33443"/>
                </a:cubicBezTo>
                <a:lnTo>
                  <a:pt x="106605" y="33443"/>
                </a:lnTo>
                <a:cubicBezTo>
                  <a:pt x="106605" y="33443"/>
                  <a:pt x="106605" y="33443"/>
                  <a:pt x="106605" y="19672"/>
                </a:cubicBezTo>
                <a:lnTo>
                  <a:pt x="109767" y="19672"/>
                </a:lnTo>
                <a:cubicBezTo>
                  <a:pt x="109767" y="19672"/>
                  <a:pt x="109767" y="19672"/>
                  <a:pt x="109767" y="33443"/>
                </a:cubicBezTo>
                <a:lnTo>
                  <a:pt x="111628" y="33443"/>
                </a:lnTo>
                <a:cubicBezTo>
                  <a:pt x="111628" y="33443"/>
                  <a:pt x="111628" y="33443"/>
                  <a:pt x="111628" y="0"/>
                </a:cubicBezTo>
                <a:lnTo>
                  <a:pt x="109767" y="0"/>
                </a:lnTo>
                <a:cubicBezTo>
                  <a:pt x="109767" y="0"/>
                  <a:pt x="109767" y="0"/>
                  <a:pt x="109767" y="13771"/>
                </a:cubicBezTo>
                <a:lnTo>
                  <a:pt x="106605" y="13771"/>
                </a:lnTo>
                <a:cubicBezTo>
                  <a:pt x="106605" y="13771"/>
                  <a:pt x="106605" y="13771"/>
                  <a:pt x="106605" y="0"/>
                </a:cubicBezTo>
                <a:close/>
                <a:moveTo>
                  <a:pt x="114047" y="0"/>
                </a:moveTo>
                <a:cubicBezTo>
                  <a:pt x="114047" y="0"/>
                  <a:pt x="114047" y="0"/>
                  <a:pt x="114047" y="33443"/>
                </a:cubicBezTo>
                <a:lnTo>
                  <a:pt x="120186" y="33443"/>
                </a:lnTo>
                <a:cubicBezTo>
                  <a:pt x="120186" y="33443"/>
                  <a:pt x="120186" y="33443"/>
                  <a:pt x="120186" y="27541"/>
                </a:cubicBezTo>
                <a:lnTo>
                  <a:pt x="115721" y="27541"/>
                </a:lnTo>
                <a:cubicBezTo>
                  <a:pt x="115721" y="27541"/>
                  <a:pt x="115721" y="27541"/>
                  <a:pt x="115721" y="19672"/>
                </a:cubicBezTo>
                <a:lnTo>
                  <a:pt x="119628" y="19672"/>
                </a:lnTo>
                <a:cubicBezTo>
                  <a:pt x="119628" y="19672"/>
                  <a:pt x="119628" y="19672"/>
                  <a:pt x="119628" y="13771"/>
                </a:cubicBezTo>
                <a:lnTo>
                  <a:pt x="115721" y="13771"/>
                </a:lnTo>
                <a:cubicBezTo>
                  <a:pt x="115721" y="13771"/>
                  <a:pt x="115721" y="13771"/>
                  <a:pt x="115721" y="5902"/>
                </a:cubicBezTo>
                <a:lnTo>
                  <a:pt x="120186" y="5902"/>
                </a:lnTo>
                <a:cubicBezTo>
                  <a:pt x="120186" y="5902"/>
                  <a:pt x="120186" y="5902"/>
                  <a:pt x="120186" y="0"/>
                </a:cubicBezTo>
                <a:close/>
                <a:moveTo>
                  <a:pt x="106419" y="38689"/>
                </a:moveTo>
                <a:cubicBezTo>
                  <a:pt x="106419" y="38689"/>
                  <a:pt x="106419" y="38689"/>
                  <a:pt x="106419" y="44590"/>
                </a:cubicBezTo>
                <a:lnTo>
                  <a:pt x="108093" y="44590"/>
                </a:lnTo>
                <a:cubicBezTo>
                  <a:pt x="108093" y="44590"/>
                  <a:pt x="108093" y="44590"/>
                  <a:pt x="108093" y="38689"/>
                </a:cubicBezTo>
                <a:close/>
                <a:moveTo>
                  <a:pt x="110884" y="38689"/>
                </a:moveTo>
                <a:cubicBezTo>
                  <a:pt x="110884" y="44590"/>
                  <a:pt x="110884" y="44590"/>
                  <a:pt x="110884" y="44590"/>
                </a:cubicBezTo>
                <a:lnTo>
                  <a:pt x="112558" y="44590"/>
                </a:lnTo>
                <a:cubicBezTo>
                  <a:pt x="112558" y="38689"/>
                  <a:pt x="112558" y="38689"/>
                  <a:pt x="112558" y="38689"/>
                </a:cubicBezTo>
                <a:close/>
                <a:moveTo>
                  <a:pt x="82233" y="50492"/>
                </a:moveTo>
                <a:cubicBezTo>
                  <a:pt x="82605" y="50492"/>
                  <a:pt x="82977" y="51148"/>
                  <a:pt x="83163" y="51803"/>
                </a:cubicBezTo>
                <a:cubicBezTo>
                  <a:pt x="83535" y="52459"/>
                  <a:pt x="83535" y="53771"/>
                  <a:pt x="83535" y="55082"/>
                </a:cubicBezTo>
                <a:cubicBezTo>
                  <a:pt x="83535" y="56393"/>
                  <a:pt x="83535" y="57049"/>
                  <a:pt x="83163" y="58361"/>
                </a:cubicBezTo>
                <a:cubicBezTo>
                  <a:pt x="82977" y="59016"/>
                  <a:pt x="82605" y="59016"/>
                  <a:pt x="82233" y="59016"/>
                </a:cubicBezTo>
                <a:lnTo>
                  <a:pt x="80558" y="59016"/>
                </a:lnTo>
                <a:cubicBezTo>
                  <a:pt x="80558" y="59016"/>
                  <a:pt x="80558" y="59016"/>
                  <a:pt x="80558" y="50492"/>
                </a:cubicBezTo>
                <a:close/>
                <a:moveTo>
                  <a:pt x="109395" y="54426"/>
                </a:moveTo>
                <a:lnTo>
                  <a:pt x="110698" y="66885"/>
                </a:lnTo>
                <a:lnTo>
                  <a:pt x="108279" y="66885"/>
                </a:lnTo>
                <a:cubicBezTo>
                  <a:pt x="108279" y="66885"/>
                  <a:pt x="108279" y="66885"/>
                  <a:pt x="109395" y="54426"/>
                </a:cubicBezTo>
                <a:close/>
                <a:moveTo>
                  <a:pt x="40186" y="44590"/>
                </a:moveTo>
                <a:cubicBezTo>
                  <a:pt x="40186" y="44590"/>
                  <a:pt x="40186" y="44590"/>
                  <a:pt x="40186" y="66885"/>
                </a:cubicBezTo>
                <a:cubicBezTo>
                  <a:pt x="40186" y="68197"/>
                  <a:pt x="40186" y="70164"/>
                  <a:pt x="40372" y="71475"/>
                </a:cubicBezTo>
                <a:cubicBezTo>
                  <a:pt x="40558" y="72787"/>
                  <a:pt x="40744" y="74098"/>
                  <a:pt x="41116" y="74754"/>
                </a:cubicBezTo>
                <a:cubicBezTo>
                  <a:pt x="41488" y="76066"/>
                  <a:pt x="41860" y="76721"/>
                  <a:pt x="42233" y="77377"/>
                </a:cubicBezTo>
                <a:cubicBezTo>
                  <a:pt x="42605" y="78033"/>
                  <a:pt x="43163" y="78033"/>
                  <a:pt x="43535" y="78033"/>
                </a:cubicBezTo>
                <a:cubicBezTo>
                  <a:pt x="44093" y="78033"/>
                  <a:pt x="44465" y="78033"/>
                  <a:pt x="45023" y="77377"/>
                </a:cubicBezTo>
                <a:cubicBezTo>
                  <a:pt x="45395" y="76721"/>
                  <a:pt x="45767" y="76066"/>
                  <a:pt x="46140" y="74754"/>
                </a:cubicBezTo>
                <a:cubicBezTo>
                  <a:pt x="46326" y="74098"/>
                  <a:pt x="46698" y="72787"/>
                  <a:pt x="46884" y="71475"/>
                </a:cubicBezTo>
                <a:cubicBezTo>
                  <a:pt x="47070" y="70164"/>
                  <a:pt x="47070" y="68197"/>
                  <a:pt x="47070" y="66885"/>
                </a:cubicBezTo>
                <a:cubicBezTo>
                  <a:pt x="47070" y="66885"/>
                  <a:pt x="47070" y="66885"/>
                  <a:pt x="47070" y="44590"/>
                </a:cubicBezTo>
                <a:lnTo>
                  <a:pt x="45209" y="44590"/>
                </a:lnTo>
                <a:cubicBezTo>
                  <a:pt x="45209" y="44590"/>
                  <a:pt x="45209" y="44590"/>
                  <a:pt x="45209" y="66230"/>
                </a:cubicBezTo>
                <a:cubicBezTo>
                  <a:pt x="45209" y="68197"/>
                  <a:pt x="45023" y="69508"/>
                  <a:pt x="44837" y="70820"/>
                </a:cubicBezTo>
                <a:cubicBezTo>
                  <a:pt x="44465" y="72131"/>
                  <a:pt x="44093" y="72787"/>
                  <a:pt x="43535" y="72787"/>
                </a:cubicBezTo>
                <a:cubicBezTo>
                  <a:pt x="43163" y="72787"/>
                  <a:pt x="42791" y="72131"/>
                  <a:pt x="42419" y="70820"/>
                </a:cubicBezTo>
                <a:cubicBezTo>
                  <a:pt x="42047" y="69508"/>
                  <a:pt x="42047" y="68197"/>
                  <a:pt x="42047" y="66230"/>
                </a:cubicBezTo>
                <a:cubicBezTo>
                  <a:pt x="42047" y="66230"/>
                  <a:pt x="42047" y="66230"/>
                  <a:pt x="42047" y="44590"/>
                </a:cubicBezTo>
                <a:close/>
                <a:moveTo>
                  <a:pt x="49116" y="44590"/>
                </a:moveTo>
                <a:cubicBezTo>
                  <a:pt x="49116" y="44590"/>
                  <a:pt x="49116" y="44590"/>
                  <a:pt x="49116" y="78033"/>
                </a:cubicBezTo>
                <a:lnTo>
                  <a:pt x="50977" y="78033"/>
                </a:lnTo>
                <a:cubicBezTo>
                  <a:pt x="50977" y="78033"/>
                  <a:pt x="50977" y="78033"/>
                  <a:pt x="50977" y="57705"/>
                </a:cubicBezTo>
                <a:cubicBezTo>
                  <a:pt x="50977" y="57705"/>
                  <a:pt x="50977" y="57705"/>
                  <a:pt x="54884" y="78033"/>
                </a:cubicBezTo>
                <a:lnTo>
                  <a:pt x="56372" y="78033"/>
                </a:lnTo>
                <a:cubicBezTo>
                  <a:pt x="56372" y="78033"/>
                  <a:pt x="56372" y="78033"/>
                  <a:pt x="56372" y="44590"/>
                </a:cubicBezTo>
                <a:lnTo>
                  <a:pt x="54512" y="44590"/>
                </a:lnTo>
                <a:cubicBezTo>
                  <a:pt x="54512" y="44590"/>
                  <a:pt x="54512" y="44590"/>
                  <a:pt x="54512" y="64918"/>
                </a:cubicBezTo>
                <a:cubicBezTo>
                  <a:pt x="54512" y="64918"/>
                  <a:pt x="54512" y="64918"/>
                  <a:pt x="50791" y="44590"/>
                </a:cubicBezTo>
                <a:close/>
                <a:moveTo>
                  <a:pt x="58791" y="44590"/>
                </a:moveTo>
                <a:cubicBezTo>
                  <a:pt x="58791" y="44590"/>
                  <a:pt x="58791" y="44590"/>
                  <a:pt x="58791" y="78033"/>
                </a:cubicBezTo>
                <a:lnTo>
                  <a:pt x="60651" y="78033"/>
                </a:lnTo>
                <a:cubicBezTo>
                  <a:pt x="60651" y="78033"/>
                  <a:pt x="60651" y="78033"/>
                  <a:pt x="60651" y="44590"/>
                </a:cubicBezTo>
                <a:close/>
                <a:moveTo>
                  <a:pt x="61767" y="44590"/>
                </a:moveTo>
                <a:cubicBezTo>
                  <a:pt x="61767" y="44590"/>
                  <a:pt x="61767" y="44590"/>
                  <a:pt x="64930" y="78033"/>
                </a:cubicBezTo>
                <a:lnTo>
                  <a:pt x="66233" y="78033"/>
                </a:lnTo>
                <a:lnTo>
                  <a:pt x="69395" y="44590"/>
                </a:lnTo>
                <a:lnTo>
                  <a:pt x="67535" y="44590"/>
                </a:lnTo>
                <a:cubicBezTo>
                  <a:pt x="67535" y="44590"/>
                  <a:pt x="67535" y="44590"/>
                  <a:pt x="65488" y="66230"/>
                </a:cubicBezTo>
                <a:cubicBezTo>
                  <a:pt x="65488" y="66230"/>
                  <a:pt x="65488" y="66230"/>
                  <a:pt x="63628" y="44590"/>
                </a:cubicBezTo>
                <a:close/>
                <a:moveTo>
                  <a:pt x="70512" y="44590"/>
                </a:moveTo>
                <a:cubicBezTo>
                  <a:pt x="70512" y="44590"/>
                  <a:pt x="70512" y="44590"/>
                  <a:pt x="70512" y="78033"/>
                </a:cubicBezTo>
                <a:lnTo>
                  <a:pt x="76837" y="78033"/>
                </a:lnTo>
                <a:cubicBezTo>
                  <a:pt x="76837" y="78033"/>
                  <a:pt x="76837" y="78033"/>
                  <a:pt x="76837" y="72131"/>
                </a:cubicBezTo>
                <a:lnTo>
                  <a:pt x="72372" y="72131"/>
                </a:lnTo>
                <a:cubicBezTo>
                  <a:pt x="72372" y="72131"/>
                  <a:pt x="72372" y="72131"/>
                  <a:pt x="72372" y="64262"/>
                </a:cubicBezTo>
                <a:lnTo>
                  <a:pt x="76093" y="64262"/>
                </a:lnTo>
                <a:cubicBezTo>
                  <a:pt x="76093" y="64262"/>
                  <a:pt x="76093" y="64262"/>
                  <a:pt x="76093" y="58361"/>
                </a:cubicBezTo>
                <a:lnTo>
                  <a:pt x="72372" y="58361"/>
                </a:lnTo>
                <a:cubicBezTo>
                  <a:pt x="72372" y="58361"/>
                  <a:pt x="72372" y="58361"/>
                  <a:pt x="72372" y="50492"/>
                </a:cubicBezTo>
                <a:lnTo>
                  <a:pt x="76837" y="50492"/>
                </a:lnTo>
                <a:cubicBezTo>
                  <a:pt x="76837" y="50492"/>
                  <a:pt x="76837" y="50492"/>
                  <a:pt x="76837" y="44590"/>
                </a:cubicBezTo>
                <a:close/>
                <a:moveTo>
                  <a:pt x="78698" y="44590"/>
                </a:moveTo>
                <a:cubicBezTo>
                  <a:pt x="78698" y="44590"/>
                  <a:pt x="78698" y="44590"/>
                  <a:pt x="78698" y="78033"/>
                </a:cubicBezTo>
                <a:lnTo>
                  <a:pt x="80558" y="78033"/>
                </a:lnTo>
                <a:cubicBezTo>
                  <a:pt x="80558" y="78033"/>
                  <a:pt x="80558" y="78033"/>
                  <a:pt x="80558" y="64918"/>
                </a:cubicBezTo>
                <a:lnTo>
                  <a:pt x="81860" y="64918"/>
                </a:lnTo>
                <a:cubicBezTo>
                  <a:pt x="81860" y="64918"/>
                  <a:pt x="81860" y="64918"/>
                  <a:pt x="83721" y="78033"/>
                </a:cubicBezTo>
                <a:lnTo>
                  <a:pt x="85767" y="78033"/>
                </a:lnTo>
                <a:cubicBezTo>
                  <a:pt x="85767" y="78033"/>
                  <a:pt x="85767" y="78033"/>
                  <a:pt x="83721" y="63607"/>
                </a:cubicBezTo>
                <a:cubicBezTo>
                  <a:pt x="84279" y="62951"/>
                  <a:pt x="84651" y="61639"/>
                  <a:pt x="85023" y="60328"/>
                </a:cubicBezTo>
                <a:cubicBezTo>
                  <a:pt x="85395" y="59016"/>
                  <a:pt x="85395" y="57049"/>
                  <a:pt x="85395" y="55082"/>
                </a:cubicBezTo>
                <a:cubicBezTo>
                  <a:pt x="85395" y="53771"/>
                  <a:pt x="85395" y="52459"/>
                  <a:pt x="85209" y="51148"/>
                </a:cubicBezTo>
                <a:cubicBezTo>
                  <a:pt x="85209" y="49836"/>
                  <a:pt x="84837" y="48525"/>
                  <a:pt x="84651" y="47869"/>
                </a:cubicBezTo>
                <a:cubicBezTo>
                  <a:pt x="84465" y="46557"/>
                  <a:pt x="84093" y="45902"/>
                  <a:pt x="83721" y="45246"/>
                </a:cubicBezTo>
                <a:cubicBezTo>
                  <a:pt x="83349" y="44590"/>
                  <a:pt x="82791" y="44590"/>
                  <a:pt x="82419" y="44590"/>
                </a:cubicBezTo>
                <a:close/>
                <a:moveTo>
                  <a:pt x="90233" y="44590"/>
                </a:moveTo>
                <a:cubicBezTo>
                  <a:pt x="89302" y="44590"/>
                  <a:pt x="88372" y="45246"/>
                  <a:pt x="87814" y="47213"/>
                </a:cubicBezTo>
                <a:cubicBezTo>
                  <a:pt x="87256" y="49180"/>
                  <a:pt x="86884" y="51148"/>
                  <a:pt x="86884" y="54426"/>
                </a:cubicBezTo>
                <a:cubicBezTo>
                  <a:pt x="86884" y="57049"/>
                  <a:pt x="87256" y="59672"/>
                  <a:pt x="87628" y="60984"/>
                </a:cubicBezTo>
                <a:cubicBezTo>
                  <a:pt x="88000" y="62295"/>
                  <a:pt x="88744" y="63607"/>
                  <a:pt x="89488" y="63607"/>
                </a:cubicBezTo>
                <a:cubicBezTo>
                  <a:pt x="89488" y="63607"/>
                  <a:pt x="89488" y="63607"/>
                  <a:pt x="90047" y="64262"/>
                </a:cubicBezTo>
                <a:lnTo>
                  <a:pt x="90605" y="64262"/>
                </a:lnTo>
                <a:cubicBezTo>
                  <a:pt x="90977" y="64918"/>
                  <a:pt x="91349" y="64918"/>
                  <a:pt x="91535" y="65574"/>
                </a:cubicBezTo>
                <a:cubicBezTo>
                  <a:pt x="91721" y="66230"/>
                  <a:pt x="91721" y="66885"/>
                  <a:pt x="91721" y="68197"/>
                </a:cubicBezTo>
                <a:cubicBezTo>
                  <a:pt x="91721" y="70820"/>
                  <a:pt x="91163" y="72787"/>
                  <a:pt x="90047" y="72787"/>
                </a:cubicBezTo>
                <a:cubicBezTo>
                  <a:pt x="89674" y="72787"/>
                  <a:pt x="89116" y="72131"/>
                  <a:pt x="88744" y="72131"/>
                </a:cubicBezTo>
                <a:cubicBezTo>
                  <a:pt x="88372" y="71475"/>
                  <a:pt x="88000" y="70820"/>
                  <a:pt x="87814" y="69508"/>
                </a:cubicBezTo>
                <a:cubicBezTo>
                  <a:pt x="87814" y="69508"/>
                  <a:pt x="87814" y="69508"/>
                  <a:pt x="86512" y="74098"/>
                </a:cubicBezTo>
                <a:cubicBezTo>
                  <a:pt x="87070" y="75410"/>
                  <a:pt x="87628" y="76721"/>
                  <a:pt x="88186" y="77377"/>
                </a:cubicBezTo>
                <a:cubicBezTo>
                  <a:pt x="88558" y="78033"/>
                  <a:pt x="89302" y="78033"/>
                  <a:pt x="90047" y="78033"/>
                </a:cubicBezTo>
                <a:cubicBezTo>
                  <a:pt x="90977" y="78033"/>
                  <a:pt x="91907" y="77377"/>
                  <a:pt x="92651" y="75410"/>
                </a:cubicBezTo>
                <a:cubicBezTo>
                  <a:pt x="93209" y="74098"/>
                  <a:pt x="93581" y="71475"/>
                  <a:pt x="93581" y="68197"/>
                </a:cubicBezTo>
                <a:cubicBezTo>
                  <a:pt x="93581" y="64918"/>
                  <a:pt x="93395" y="62951"/>
                  <a:pt x="92837" y="60984"/>
                </a:cubicBezTo>
                <a:cubicBezTo>
                  <a:pt x="92651" y="60328"/>
                  <a:pt x="92279" y="59672"/>
                  <a:pt x="92093" y="59672"/>
                </a:cubicBezTo>
                <a:cubicBezTo>
                  <a:pt x="91721" y="59016"/>
                  <a:pt x="91349" y="59016"/>
                  <a:pt x="90977" y="58361"/>
                </a:cubicBezTo>
                <a:lnTo>
                  <a:pt x="90419" y="58361"/>
                </a:lnTo>
                <a:cubicBezTo>
                  <a:pt x="90419" y="58361"/>
                  <a:pt x="90419" y="58361"/>
                  <a:pt x="89860" y="57705"/>
                </a:cubicBezTo>
                <a:cubicBezTo>
                  <a:pt x="89488" y="57705"/>
                  <a:pt x="89302" y="57049"/>
                  <a:pt x="89116" y="56393"/>
                </a:cubicBezTo>
                <a:cubicBezTo>
                  <a:pt x="88744" y="55738"/>
                  <a:pt x="88744" y="55082"/>
                  <a:pt x="88744" y="54426"/>
                </a:cubicBezTo>
                <a:cubicBezTo>
                  <a:pt x="88744" y="53115"/>
                  <a:pt x="88930" y="51803"/>
                  <a:pt x="89116" y="51148"/>
                </a:cubicBezTo>
                <a:cubicBezTo>
                  <a:pt x="89302" y="50492"/>
                  <a:pt x="89674" y="49836"/>
                  <a:pt x="90233" y="49836"/>
                </a:cubicBezTo>
                <a:cubicBezTo>
                  <a:pt x="90605" y="49836"/>
                  <a:pt x="90977" y="50492"/>
                  <a:pt x="91349" y="50492"/>
                </a:cubicBezTo>
                <a:cubicBezTo>
                  <a:pt x="91535" y="50492"/>
                  <a:pt x="91907" y="51148"/>
                  <a:pt x="92093" y="52459"/>
                </a:cubicBezTo>
                <a:cubicBezTo>
                  <a:pt x="92093" y="52459"/>
                  <a:pt x="92093" y="52459"/>
                  <a:pt x="93395" y="48525"/>
                </a:cubicBezTo>
                <a:cubicBezTo>
                  <a:pt x="92837" y="46557"/>
                  <a:pt x="92465" y="45902"/>
                  <a:pt x="91907" y="45246"/>
                </a:cubicBezTo>
                <a:cubicBezTo>
                  <a:pt x="91535" y="44590"/>
                  <a:pt x="90977" y="44590"/>
                  <a:pt x="90233" y="44590"/>
                </a:cubicBezTo>
                <a:close/>
                <a:moveTo>
                  <a:pt x="95256" y="44590"/>
                </a:moveTo>
                <a:cubicBezTo>
                  <a:pt x="95256" y="44590"/>
                  <a:pt x="95256" y="44590"/>
                  <a:pt x="95256" y="78033"/>
                </a:cubicBezTo>
                <a:lnTo>
                  <a:pt x="97116" y="78033"/>
                </a:lnTo>
                <a:cubicBezTo>
                  <a:pt x="97116" y="78033"/>
                  <a:pt x="97116" y="78033"/>
                  <a:pt x="97116" y="44590"/>
                </a:cubicBezTo>
                <a:close/>
                <a:moveTo>
                  <a:pt x="98791" y="44590"/>
                </a:moveTo>
                <a:cubicBezTo>
                  <a:pt x="98791" y="44590"/>
                  <a:pt x="98791" y="44590"/>
                  <a:pt x="98791" y="50492"/>
                </a:cubicBezTo>
                <a:lnTo>
                  <a:pt x="101209" y="50492"/>
                </a:lnTo>
                <a:cubicBezTo>
                  <a:pt x="101209" y="50492"/>
                  <a:pt x="101209" y="50492"/>
                  <a:pt x="101209" y="78033"/>
                </a:cubicBezTo>
                <a:lnTo>
                  <a:pt x="103070" y="78033"/>
                </a:lnTo>
                <a:cubicBezTo>
                  <a:pt x="103070" y="78033"/>
                  <a:pt x="103070" y="78033"/>
                  <a:pt x="103070" y="50492"/>
                </a:cubicBezTo>
                <a:lnTo>
                  <a:pt x="105488" y="50492"/>
                </a:lnTo>
                <a:cubicBezTo>
                  <a:pt x="105488" y="50492"/>
                  <a:pt x="105488" y="50492"/>
                  <a:pt x="105488" y="44590"/>
                </a:cubicBezTo>
                <a:close/>
                <a:moveTo>
                  <a:pt x="108651" y="44590"/>
                </a:moveTo>
                <a:cubicBezTo>
                  <a:pt x="108651" y="44590"/>
                  <a:pt x="108651" y="44590"/>
                  <a:pt x="105302" y="78033"/>
                </a:cubicBezTo>
                <a:lnTo>
                  <a:pt x="107163" y="78033"/>
                </a:lnTo>
                <a:cubicBezTo>
                  <a:pt x="107163" y="78033"/>
                  <a:pt x="107163" y="78033"/>
                  <a:pt x="107721" y="72131"/>
                </a:cubicBezTo>
                <a:lnTo>
                  <a:pt x="111070" y="72131"/>
                </a:lnTo>
                <a:cubicBezTo>
                  <a:pt x="111070" y="72131"/>
                  <a:pt x="111070" y="72131"/>
                  <a:pt x="111628" y="78033"/>
                </a:cubicBezTo>
                <a:lnTo>
                  <a:pt x="113674" y="78033"/>
                </a:lnTo>
                <a:cubicBezTo>
                  <a:pt x="113674" y="78033"/>
                  <a:pt x="113674" y="78033"/>
                  <a:pt x="110140" y="44590"/>
                </a:cubicBezTo>
                <a:close/>
                <a:moveTo>
                  <a:pt x="113302" y="44590"/>
                </a:moveTo>
                <a:cubicBezTo>
                  <a:pt x="113302" y="44590"/>
                  <a:pt x="113302" y="44590"/>
                  <a:pt x="113302" y="50492"/>
                </a:cubicBezTo>
                <a:lnTo>
                  <a:pt x="115721" y="50492"/>
                </a:lnTo>
                <a:cubicBezTo>
                  <a:pt x="115721" y="50492"/>
                  <a:pt x="115721" y="50492"/>
                  <a:pt x="115721" y="78033"/>
                </a:cubicBezTo>
                <a:lnTo>
                  <a:pt x="117581" y="78033"/>
                </a:lnTo>
                <a:cubicBezTo>
                  <a:pt x="117581" y="78033"/>
                  <a:pt x="117581" y="78033"/>
                  <a:pt x="117581" y="50492"/>
                </a:cubicBezTo>
                <a:lnTo>
                  <a:pt x="120186" y="50492"/>
                </a:lnTo>
                <a:cubicBezTo>
                  <a:pt x="120186" y="50492"/>
                  <a:pt x="120186" y="50492"/>
                  <a:pt x="120186" y="44590"/>
                </a:cubicBezTo>
                <a:close/>
                <a:moveTo>
                  <a:pt x="22884" y="11148"/>
                </a:moveTo>
                <a:cubicBezTo>
                  <a:pt x="31256" y="40656"/>
                  <a:pt x="31256" y="40656"/>
                  <a:pt x="31256" y="40656"/>
                </a:cubicBezTo>
                <a:lnTo>
                  <a:pt x="21023" y="40656"/>
                </a:lnTo>
                <a:cubicBezTo>
                  <a:pt x="21023" y="80000"/>
                  <a:pt x="21023" y="80000"/>
                  <a:pt x="21023" y="80000"/>
                </a:cubicBezTo>
                <a:lnTo>
                  <a:pt x="13581" y="80000"/>
                </a:lnTo>
                <a:cubicBezTo>
                  <a:pt x="13581" y="40656"/>
                  <a:pt x="13581" y="40656"/>
                  <a:pt x="13581" y="40656"/>
                </a:cubicBezTo>
                <a:lnTo>
                  <a:pt x="3349" y="40656"/>
                </a:lnTo>
                <a:cubicBezTo>
                  <a:pt x="11721" y="11148"/>
                  <a:pt x="11721" y="11148"/>
                  <a:pt x="11721" y="11148"/>
                </a:cubicBezTo>
                <a:close/>
                <a:moveTo>
                  <a:pt x="11349" y="7869"/>
                </a:moveTo>
                <a:cubicBezTo>
                  <a:pt x="2047" y="40000"/>
                  <a:pt x="2047" y="40000"/>
                  <a:pt x="2047" y="40000"/>
                </a:cubicBezTo>
                <a:cubicBezTo>
                  <a:pt x="2047" y="44590"/>
                  <a:pt x="2047" y="44590"/>
                  <a:pt x="2047" y="44590"/>
                </a:cubicBezTo>
                <a:lnTo>
                  <a:pt x="12651" y="44590"/>
                </a:lnTo>
                <a:cubicBezTo>
                  <a:pt x="12651" y="83279"/>
                  <a:pt x="12651" y="83279"/>
                  <a:pt x="12651" y="83279"/>
                </a:cubicBezTo>
                <a:lnTo>
                  <a:pt x="22140" y="83279"/>
                </a:lnTo>
                <a:cubicBezTo>
                  <a:pt x="22140" y="44590"/>
                  <a:pt x="22140" y="44590"/>
                  <a:pt x="22140" y="44590"/>
                </a:cubicBezTo>
                <a:lnTo>
                  <a:pt x="32558" y="44590"/>
                </a:lnTo>
                <a:cubicBezTo>
                  <a:pt x="32558" y="40000"/>
                  <a:pt x="32558" y="40000"/>
                  <a:pt x="32558" y="40000"/>
                </a:cubicBezTo>
                <a:cubicBezTo>
                  <a:pt x="23256" y="7869"/>
                  <a:pt x="23256" y="7869"/>
                  <a:pt x="23256" y="7869"/>
                </a:cubicBezTo>
                <a:close/>
                <a:moveTo>
                  <a:pt x="52465" y="95082"/>
                </a:moveTo>
                <a:cubicBezTo>
                  <a:pt x="53023" y="95082"/>
                  <a:pt x="53209" y="95082"/>
                  <a:pt x="53581" y="96393"/>
                </a:cubicBezTo>
                <a:cubicBezTo>
                  <a:pt x="53767" y="97049"/>
                  <a:pt x="53953" y="98361"/>
                  <a:pt x="53953" y="99672"/>
                </a:cubicBezTo>
                <a:cubicBezTo>
                  <a:pt x="53953" y="100984"/>
                  <a:pt x="53767" y="101639"/>
                  <a:pt x="53581" y="102295"/>
                </a:cubicBezTo>
                <a:cubicBezTo>
                  <a:pt x="53209" y="103607"/>
                  <a:pt x="53023" y="103607"/>
                  <a:pt x="52465" y="103607"/>
                </a:cubicBezTo>
                <a:lnTo>
                  <a:pt x="50791" y="103607"/>
                </a:lnTo>
                <a:cubicBezTo>
                  <a:pt x="50791" y="103607"/>
                  <a:pt x="50791" y="103607"/>
                  <a:pt x="50791" y="95082"/>
                </a:cubicBezTo>
                <a:close/>
                <a:moveTo>
                  <a:pt x="31442" y="51803"/>
                </a:moveTo>
                <a:cubicBezTo>
                  <a:pt x="31442" y="51803"/>
                  <a:pt x="31442" y="51803"/>
                  <a:pt x="31442" y="81312"/>
                </a:cubicBezTo>
                <a:cubicBezTo>
                  <a:pt x="31442" y="81312"/>
                  <a:pt x="31442" y="81312"/>
                  <a:pt x="22884" y="111475"/>
                </a:cubicBezTo>
                <a:lnTo>
                  <a:pt x="11721" y="111475"/>
                </a:lnTo>
                <a:cubicBezTo>
                  <a:pt x="11721" y="111475"/>
                  <a:pt x="11721" y="111475"/>
                  <a:pt x="3163" y="81312"/>
                </a:cubicBezTo>
                <a:cubicBezTo>
                  <a:pt x="3163" y="81312"/>
                  <a:pt x="3163" y="81312"/>
                  <a:pt x="3163" y="51803"/>
                </a:cubicBezTo>
                <a:lnTo>
                  <a:pt x="10419" y="51803"/>
                </a:lnTo>
                <a:cubicBezTo>
                  <a:pt x="10419" y="51803"/>
                  <a:pt x="10419" y="51803"/>
                  <a:pt x="10419" y="91148"/>
                </a:cubicBezTo>
                <a:lnTo>
                  <a:pt x="24186" y="91148"/>
                </a:lnTo>
                <a:cubicBezTo>
                  <a:pt x="24186" y="91148"/>
                  <a:pt x="24186" y="91148"/>
                  <a:pt x="24186" y="51803"/>
                </a:cubicBezTo>
                <a:close/>
                <a:moveTo>
                  <a:pt x="2047" y="48525"/>
                </a:moveTo>
                <a:cubicBezTo>
                  <a:pt x="2047" y="48525"/>
                  <a:pt x="2047" y="48525"/>
                  <a:pt x="2047" y="82623"/>
                </a:cubicBezTo>
                <a:cubicBezTo>
                  <a:pt x="2047" y="82623"/>
                  <a:pt x="2047" y="82623"/>
                  <a:pt x="11349" y="114754"/>
                </a:cubicBezTo>
                <a:lnTo>
                  <a:pt x="23256" y="114754"/>
                </a:lnTo>
                <a:cubicBezTo>
                  <a:pt x="23256" y="114754"/>
                  <a:pt x="23256" y="114754"/>
                  <a:pt x="32558" y="82623"/>
                </a:cubicBezTo>
                <a:cubicBezTo>
                  <a:pt x="32558" y="82623"/>
                  <a:pt x="32558" y="82623"/>
                  <a:pt x="32558" y="48525"/>
                </a:cubicBezTo>
                <a:lnTo>
                  <a:pt x="23070" y="48525"/>
                </a:lnTo>
                <a:cubicBezTo>
                  <a:pt x="23070" y="48525"/>
                  <a:pt x="23070" y="48525"/>
                  <a:pt x="23070" y="87213"/>
                </a:cubicBezTo>
                <a:lnTo>
                  <a:pt x="11535" y="87213"/>
                </a:lnTo>
                <a:cubicBezTo>
                  <a:pt x="11535" y="87213"/>
                  <a:pt x="11535" y="87213"/>
                  <a:pt x="11535" y="48525"/>
                </a:cubicBezTo>
                <a:close/>
                <a:moveTo>
                  <a:pt x="43349" y="95082"/>
                </a:moveTo>
                <a:cubicBezTo>
                  <a:pt x="43907" y="95082"/>
                  <a:pt x="44465" y="95738"/>
                  <a:pt x="44837" y="97049"/>
                </a:cubicBezTo>
                <a:cubicBezTo>
                  <a:pt x="44837" y="97705"/>
                  <a:pt x="45023" y="99016"/>
                  <a:pt x="45023" y="99672"/>
                </a:cubicBezTo>
                <a:cubicBezTo>
                  <a:pt x="45209" y="100984"/>
                  <a:pt x="45209" y="102951"/>
                  <a:pt x="45209" y="105574"/>
                </a:cubicBezTo>
                <a:cubicBezTo>
                  <a:pt x="45209" y="108197"/>
                  <a:pt x="45209" y="110164"/>
                  <a:pt x="45023" y="111475"/>
                </a:cubicBezTo>
                <a:cubicBezTo>
                  <a:pt x="45023" y="112787"/>
                  <a:pt x="44837" y="114098"/>
                  <a:pt x="44837" y="114754"/>
                </a:cubicBezTo>
                <a:cubicBezTo>
                  <a:pt x="44465" y="116066"/>
                  <a:pt x="43907" y="116721"/>
                  <a:pt x="43349" y="116721"/>
                </a:cubicBezTo>
                <a:lnTo>
                  <a:pt x="42047" y="116721"/>
                </a:lnTo>
                <a:cubicBezTo>
                  <a:pt x="42047" y="116721"/>
                  <a:pt x="42047" y="116721"/>
                  <a:pt x="42047" y="95082"/>
                </a:cubicBezTo>
                <a:close/>
                <a:moveTo>
                  <a:pt x="77023" y="95082"/>
                </a:moveTo>
                <a:cubicBezTo>
                  <a:pt x="77581" y="95082"/>
                  <a:pt x="77953" y="95738"/>
                  <a:pt x="78326" y="97049"/>
                </a:cubicBezTo>
                <a:cubicBezTo>
                  <a:pt x="78512" y="97705"/>
                  <a:pt x="78512" y="99016"/>
                  <a:pt x="78698" y="99672"/>
                </a:cubicBezTo>
                <a:cubicBezTo>
                  <a:pt x="78698" y="100984"/>
                  <a:pt x="78698" y="102951"/>
                  <a:pt x="78698" y="105574"/>
                </a:cubicBezTo>
                <a:cubicBezTo>
                  <a:pt x="78698" y="108197"/>
                  <a:pt x="78698" y="110164"/>
                  <a:pt x="78698" y="111475"/>
                </a:cubicBezTo>
                <a:cubicBezTo>
                  <a:pt x="78512" y="112787"/>
                  <a:pt x="78512" y="114098"/>
                  <a:pt x="78326" y="114754"/>
                </a:cubicBezTo>
                <a:cubicBezTo>
                  <a:pt x="77953" y="116066"/>
                  <a:pt x="77581" y="116721"/>
                  <a:pt x="77023" y="116721"/>
                </a:cubicBezTo>
                <a:lnTo>
                  <a:pt x="75535" y="116721"/>
                </a:lnTo>
                <a:cubicBezTo>
                  <a:pt x="75535" y="116721"/>
                  <a:pt x="75535" y="116721"/>
                  <a:pt x="75535" y="95082"/>
                </a:cubicBezTo>
                <a:close/>
                <a:moveTo>
                  <a:pt x="23628" y="3934"/>
                </a:moveTo>
                <a:cubicBezTo>
                  <a:pt x="33674" y="38689"/>
                  <a:pt x="33674" y="38689"/>
                  <a:pt x="33674" y="38689"/>
                </a:cubicBezTo>
                <a:cubicBezTo>
                  <a:pt x="33674" y="83934"/>
                  <a:pt x="33674" y="83934"/>
                  <a:pt x="33674" y="83934"/>
                </a:cubicBezTo>
                <a:cubicBezTo>
                  <a:pt x="23628" y="118689"/>
                  <a:pt x="23628" y="118689"/>
                  <a:pt x="23628" y="118689"/>
                </a:cubicBezTo>
                <a:lnTo>
                  <a:pt x="10791" y="118689"/>
                </a:lnTo>
                <a:cubicBezTo>
                  <a:pt x="930" y="83934"/>
                  <a:pt x="930" y="83934"/>
                  <a:pt x="930" y="83934"/>
                </a:cubicBezTo>
                <a:cubicBezTo>
                  <a:pt x="930" y="38689"/>
                  <a:pt x="930" y="38689"/>
                  <a:pt x="930" y="38689"/>
                </a:cubicBezTo>
                <a:cubicBezTo>
                  <a:pt x="10791" y="3934"/>
                  <a:pt x="10791" y="3934"/>
                  <a:pt x="10791" y="3934"/>
                </a:cubicBezTo>
                <a:close/>
                <a:moveTo>
                  <a:pt x="10419" y="0"/>
                </a:moveTo>
                <a:cubicBezTo>
                  <a:pt x="0" y="37377"/>
                  <a:pt x="0" y="37377"/>
                  <a:pt x="0" y="37377"/>
                </a:cubicBezTo>
                <a:cubicBezTo>
                  <a:pt x="0" y="85246"/>
                  <a:pt x="0" y="85246"/>
                  <a:pt x="0" y="85246"/>
                </a:cubicBezTo>
                <a:cubicBezTo>
                  <a:pt x="10419" y="122623"/>
                  <a:pt x="10419" y="122623"/>
                  <a:pt x="10419" y="122623"/>
                </a:cubicBezTo>
                <a:lnTo>
                  <a:pt x="24186" y="122623"/>
                </a:lnTo>
                <a:cubicBezTo>
                  <a:pt x="34605" y="85246"/>
                  <a:pt x="34605" y="85246"/>
                  <a:pt x="34605" y="85246"/>
                </a:cubicBezTo>
                <a:cubicBezTo>
                  <a:pt x="34605" y="37377"/>
                  <a:pt x="34605" y="37377"/>
                  <a:pt x="34605" y="37377"/>
                </a:cubicBezTo>
                <a:cubicBezTo>
                  <a:pt x="24186" y="0"/>
                  <a:pt x="24186" y="0"/>
                  <a:pt x="24186" y="0"/>
                </a:cubicBezTo>
                <a:close/>
                <a:moveTo>
                  <a:pt x="40186" y="89180"/>
                </a:moveTo>
                <a:cubicBezTo>
                  <a:pt x="40186" y="89180"/>
                  <a:pt x="40186" y="89180"/>
                  <a:pt x="40186" y="122623"/>
                </a:cubicBezTo>
                <a:lnTo>
                  <a:pt x="43535" y="122623"/>
                </a:lnTo>
                <a:cubicBezTo>
                  <a:pt x="44093" y="122623"/>
                  <a:pt x="44465" y="121967"/>
                  <a:pt x="45023" y="121967"/>
                </a:cubicBezTo>
                <a:cubicBezTo>
                  <a:pt x="45395" y="121312"/>
                  <a:pt x="45767" y="120656"/>
                  <a:pt x="46140" y="119344"/>
                </a:cubicBezTo>
                <a:cubicBezTo>
                  <a:pt x="46512" y="118033"/>
                  <a:pt x="46698" y="116066"/>
                  <a:pt x="46884" y="114098"/>
                </a:cubicBezTo>
                <a:cubicBezTo>
                  <a:pt x="46884" y="112131"/>
                  <a:pt x="47070" y="109508"/>
                  <a:pt x="47070" y="105574"/>
                </a:cubicBezTo>
                <a:cubicBezTo>
                  <a:pt x="47070" y="103607"/>
                  <a:pt x="47070" y="102295"/>
                  <a:pt x="47070" y="100984"/>
                </a:cubicBezTo>
                <a:cubicBezTo>
                  <a:pt x="46884" y="99672"/>
                  <a:pt x="46884" y="99016"/>
                  <a:pt x="46884" y="97705"/>
                </a:cubicBezTo>
                <a:cubicBezTo>
                  <a:pt x="46884" y="96393"/>
                  <a:pt x="46698" y="95738"/>
                  <a:pt x="46512" y="95082"/>
                </a:cubicBezTo>
                <a:cubicBezTo>
                  <a:pt x="46512" y="93771"/>
                  <a:pt x="46326" y="93115"/>
                  <a:pt x="46140" y="92459"/>
                </a:cubicBezTo>
                <a:cubicBezTo>
                  <a:pt x="45767" y="91148"/>
                  <a:pt x="45395" y="90492"/>
                  <a:pt x="45023" y="89836"/>
                </a:cubicBezTo>
                <a:cubicBezTo>
                  <a:pt x="44465" y="89180"/>
                  <a:pt x="44093" y="89180"/>
                  <a:pt x="43535" y="89180"/>
                </a:cubicBezTo>
                <a:close/>
                <a:moveTo>
                  <a:pt x="48930" y="89180"/>
                </a:moveTo>
                <a:cubicBezTo>
                  <a:pt x="48930" y="89180"/>
                  <a:pt x="48930" y="89180"/>
                  <a:pt x="48930" y="122623"/>
                </a:cubicBezTo>
                <a:lnTo>
                  <a:pt x="50791" y="122623"/>
                </a:lnTo>
                <a:cubicBezTo>
                  <a:pt x="50791" y="122623"/>
                  <a:pt x="50791" y="122623"/>
                  <a:pt x="50791" y="109508"/>
                </a:cubicBezTo>
                <a:lnTo>
                  <a:pt x="52093" y="109508"/>
                </a:lnTo>
                <a:cubicBezTo>
                  <a:pt x="52093" y="109508"/>
                  <a:pt x="52093" y="109508"/>
                  <a:pt x="53953" y="122623"/>
                </a:cubicBezTo>
                <a:lnTo>
                  <a:pt x="56186" y="122623"/>
                </a:lnTo>
                <a:cubicBezTo>
                  <a:pt x="56186" y="122623"/>
                  <a:pt x="56186" y="122623"/>
                  <a:pt x="53953" y="108197"/>
                </a:cubicBezTo>
                <a:cubicBezTo>
                  <a:pt x="54512" y="107541"/>
                  <a:pt x="54884" y="106230"/>
                  <a:pt x="55256" y="104918"/>
                </a:cubicBezTo>
                <a:cubicBezTo>
                  <a:pt x="55628" y="103607"/>
                  <a:pt x="55814" y="101639"/>
                  <a:pt x="55814" y="99672"/>
                </a:cubicBezTo>
                <a:cubicBezTo>
                  <a:pt x="55814" y="97705"/>
                  <a:pt x="55628" y="96393"/>
                  <a:pt x="55442" y="95738"/>
                </a:cubicBezTo>
                <a:cubicBezTo>
                  <a:pt x="55442" y="94426"/>
                  <a:pt x="55256" y="93115"/>
                  <a:pt x="54884" y="92459"/>
                </a:cubicBezTo>
                <a:cubicBezTo>
                  <a:pt x="54698" y="91148"/>
                  <a:pt x="54326" y="90492"/>
                  <a:pt x="53953" y="89836"/>
                </a:cubicBezTo>
                <a:cubicBezTo>
                  <a:pt x="53581" y="89180"/>
                  <a:pt x="53209" y="89180"/>
                  <a:pt x="52651" y="89180"/>
                </a:cubicBezTo>
                <a:close/>
                <a:moveTo>
                  <a:pt x="57674" y="89180"/>
                </a:moveTo>
                <a:cubicBezTo>
                  <a:pt x="57674" y="89180"/>
                  <a:pt x="57674" y="89180"/>
                  <a:pt x="57674" y="122623"/>
                </a:cubicBezTo>
                <a:lnTo>
                  <a:pt x="64000" y="122623"/>
                </a:lnTo>
                <a:cubicBezTo>
                  <a:pt x="64000" y="122623"/>
                  <a:pt x="64000" y="122623"/>
                  <a:pt x="64000" y="116721"/>
                </a:cubicBezTo>
                <a:lnTo>
                  <a:pt x="59535" y="116721"/>
                </a:lnTo>
                <a:cubicBezTo>
                  <a:pt x="59535" y="116721"/>
                  <a:pt x="59535" y="116721"/>
                  <a:pt x="59535" y="108853"/>
                </a:cubicBezTo>
                <a:lnTo>
                  <a:pt x="63256" y="108853"/>
                </a:lnTo>
                <a:cubicBezTo>
                  <a:pt x="63256" y="108853"/>
                  <a:pt x="63256" y="108853"/>
                  <a:pt x="63256" y="102951"/>
                </a:cubicBezTo>
                <a:lnTo>
                  <a:pt x="59535" y="102951"/>
                </a:lnTo>
                <a:cubicBezTo>
                  <a:pt x="59535" y="102951"/>
                  <a:pt x="59535" y="102951"/>
                  <a:pt x="59535" y="95082"/>
                </a:cubicBezTo>
                <a:lnTo>
                  <a:pt x="64000" y="95082"/>
                </a:lnTo>
                <a:cubicBezTo>
                  <a:pt x="64000" y="95082"/>
                  <a:pt x="64000" y="95082"/>
                  <a:pt x="64000" y="89180"/>
                </a:cubicBezTo>
                <a:close/>
                <a:moveTo>
                  <a:pt x="68651" y="89180"/>
                </a:moveTo>
                <a:cubicBezTo>
                  <a:pt x="67535" y="89180"/>
                  <a:pt x="66791" y="89836"/>
                  <a:pt x="66233" y="91803"/>
                </a:cubicBezTo>
                <a:cubicBezTo>
                  <a:pt x="65674" y="93771"/>
                  <a:pt x="65302" y="95738"/>
                  <a:pt x="65302" y="99016"/>
                </a:cubicBezTo>
                <a:cubicBezTo>
                  <a:pt x="65302" y="101639"/>
                  <a:pt x="65488" y="104262"/>
                  <a:pt x="66047" y="105574"/>
                </a:cubicBezTo>
                <a:cubicBezTo>
                  <a:pt x="66419" y="106885"/>
                  <a:pt x="66977" y="108197"/>
                  <a:pt x="67907" y="108197"/>
                </a:cubicBezTo>
                <a:cubicBezTo>
                  <a:pt x="67907" y="108197"/>
                  <a:pt x="67907" y="108197"/>
                  <a:pt x="68465" y="108853"/>
                </a:cubicBezTo>
                <a:lnTo>
                  <a:pt x="69023" y="108853"/>
                </a:lnTo>
                <a:cubicBezTo>
                  <a:pt x="69395" y="108853"/>
                  <a:pt x="69581" y="109508"/>
                  <a:pt x="69767" y="110164"/>
                </a:cubicBezTo>
                <a:cubicBezTo>
                  <a:pt x="69953" y="110820"/>
                  <a:pt x="70140" y="111475"/>
                  <a:pt x="70140" y="112787"/>
                </a:cubicBezTo>
                <a:cubicBezTo>
                  <a:pt x="70140" y="115410"/>
                  <a:pt x="69581" y="116721"/>
                  <a:pt x="68465" y="116721"/>
                </a:cubicBezTo>
                <a:cubicBezTo>
                  <a:pt x="67907" y="116721"/>
                  <a:pt x="67535" y="116721"/>
                  <a:pt x="67163" y="116066"/>
                </a:cubicBezTo>
                <a:cubicBezTo>
                  <a:pt x="66791" y="116066"/>
                  <a:pt x="66419" y="115410"/>
                  <a:pt x="66047" y="114098"/>
                </a:cubicBezTo>
                <a:cubicBezTo>
                  <a:pt x="66047" y="114098"/>
                  <a:pt x="66047" y="114098"/>
                  <a:pt x="64930" y="118689"/>
                </a:cubicBezTo>
                <a:cubicBezTo>
                  <a:pt x="65302" y="120000"/>
                  <a:pt x="65860" y="121312"/>
                  <a:pt x="66419" y="121967"/>
                </a:cubicBezTo>
                <a:cubicBezTo>
                  <a:pt x="66977" y="122623"/>
                  <a:pt x="67721" y="122623"/>
                  <a:pt x="68465" y="122623"/>
                </a:cubicBezTo>
                <a:cubicBezTo>
                  <a:pt x="69395" y="122623"/>
                  <a:pt x="70326" y="121967"/>
                  <a:pt x="70884" y="120000"/>
                </a:cubicBezTo>
                <a:cubicBezTo>
                  <a:pt x="71628" y="118033"/>
                  <a:pt x="71814" y="116066"/>
                  <a:pt x="71814" y="112787"/>
                </a:cubicBezTo>
                <a:cubicBezTo>
                  <a:pt x="71814" y="109508"/>
                  <a:pt x="71628" y="107541"/>
                  <a:pt x="71256" y="105574"/>
                </a:cubicBezTo>
                <a:cubicBezTo>
                  <a:pt x="70884" y="104918"/>
                  <a:pt x="70698" y="104262"/>
                  <a:pt x="70512" y="104262"/>
                </a:cubicBezTo>
                <a:cubicBezTo>
                  <a:pt x="70140" y="103607"/>
                  <a:pt x="69767" y="102951"/>
                  <a:pt x="69395" y="102951"/>
                </a:cubicBezTo>
                <a:lnTo>
                  <a:pt x="68837" y="102951"/>
                </a:lnTo>
                <a:cubicBezTo>
                  <a:pt x="68837" y="102951"/>
                  <a:pt x="68837" y="102951"/>
                  <a:pt x="68279" y="102295"/>
                </a:cubicBezTo>
                <a:cubicBezTo>
                  <a:pt x="67907" y="102295"/>
                  <a:pt x="67535" y="101639"/>
                  <a:pt x="67349" y="100984"/>
                </a:cubicBezTo>
                <a:cubicBezTo>
                  <a:pt x="67163" y="100328"/>
                  <a:pt x="67163" y="99672"/>
                  <a:pt x="67163" y="99016"/>
                </a:cubicBezTo>
                <a:cubicBezTo>
                  <a:pt x="67163" y="97705"/>
                  <a:pt x="67163" y="96393"/>
                  <a:pt x="67535" y="95738"/>
                </a:cubicBezTo>
                <a:cubicBezTo>
                  <a:pt x="67721" y="95082"/>
                  <a:pt x="68093" y="94426"/>
                  <a:pt x="68465" y="94426"/>
                </a:cubicBezTo>
                <a:cubicBezTo>
                  <a:pt x="69023" y="94426"/>
                  <a:pt x="69209" y="94426"/>
                  <a:pt x="69581" y="95082"/>
                </a:cubicBezTo>
                <a:cubicBezTo>
                  <a:pt x="69953" y="95082"/>
                  <a:pt x="70140" y="95738"/>
                  <a:pt x="70512" y="97049"/>
                </a:cubicBezTo>
                <a:cubicBezTo>
                  <a:pt x="70512" y="97049"/>
                  <a:pt x="70512" y="97049"/>
                  <a:pt x="71628" y="92459"/>
                </a:cubicBezTo>
                <a:cubicBezTo>
                  <a:pt x="71256" y="91148"/>
                  <a:pt x="70884" y="90492"/>
                  <a:pt x="70326" y="89836"/>
                </a:cubicBezTo>
                <a:cubicBezTo>
                  <a:pt x="69767" y="89180"/>
                  <a:pt x="69209" y="89180"/>
                  <a:pt x="68651" y="89180"/>
                </a:cubicBezTo>
                <a:close/>
                <a:moveTo>
                  <a:pt x="73674" y="89180"/>
                </a:moveTo>
                <a:cubicBezTo>
                  <a:pt x="73674" y="89180"/>
                  <a:pt x="73674" y="89180"/>
                  <a:pt x="73674" y="122623"/>
                </a:cubicBezTo>
                <a:lnTo>
                  <a:pt x="77023" y="122623"/>
                </a:lnTo>
                <a:cubicBezTo>
                  <a:pt x="77581" y="122623"/>
                  <a:pt x="78140" y="121967"/>
                  <a:pt x="78512" y="121967"/>
                </a:cubicBezTo>
                <a:cubicBezTo>
                  <a:pt x="78884" y="121312"/>
                  <a:pt x="79256" y="120656"/>
                  <a:pt x="79628" y="119344"/>
                </a:cubicBezTo>
                <a:cubicBezTo>
                  <a:pt x="80000" y="118033"/>
                  <a:pt x="80372" y="116066"/>
                  <a:pt x="80372" y="114098"/>
                </a:cubicBezTo>
                <a:cubicBezTo>
                  <a:pt x="80558" y="112131"/>
                  <a:pt x="80558" y="109508"/>
                  <a:pt x="80558" y="105574"/>
                </a:cubicBezTo>
                <a:cubicBezTo>
                  <a:pt x="80558" y="103607"/>
                  <a:pt x="80558" y="102295"/>
                  <a:pt x="80558" y="100984"/>
                </a:cubicBezTo>
                <a:cubicBezTo>
                  <a:pt x="80558" y="99672"/>
                  <a:pt x="80558" y="99016"/>
                  <a:pt x="80372" y="97705"/>
                </a:cubicBezTo>
                <a:cubicBezTo>
                  <a:pt x="80372" y="96393"/>
                  <a:pt x="80186" y="95738"/>
                  <a:pt x="80186" y="95082"/>
                </a:cubicBezTo>
                <a:cubicBezTo>
                  <a:pt x="80000" y="93771"/>
                  <a:pt x="79814" y="93115"/>
                  <a:pt x="79628" y="92459"/>
                </a:cubicBezTo>
                <a:cubicBezTo>
                  <a:pt x="79256" y="91148"/>
                  <a:pt x="78884" y="90492"/>
                  <a:pt x="78512" y="89836"/>
                </a:cubicBezTo>
                <a:cubicBezTo>
                  <a:pt x="78140" y="89180"/>
                  <a:pt x="77581" y="89180"/>
                  <a:pt x="77023" y="89180"/>
                </a:cubicBezTo>
                <a:close/>
                <a:moveTo>
                  <a:pt x="82419" y="89180"/>
                </a:moveTo>
                <a:cubicBezTo>
                  <a:pt x="82419" y="89180"/>
                  <a:pt x="82419" y="89180"/>
                  <a:pt x="82419" y="122623"/>
                </a:cubicBezTo>
                <a:lnTo>
                  <a:pt x="88744" y="122623"/>
                </a:lnTo>
                <a:cubicBezTo>
                  <a:pt x="88744" y="122623"/>
                  <a:pt x="88744" y="122623"/>
                  <a:pt x="88744" y="116721"/>
                </a:cubicBezTo>
                <a:lnTo>
                  <a:pt x="84279" y="116721"/>
                </a:lnTo>
                <a:cubicBezTo>
                  <a:pt x="84279" y="116721"/>
                  <a:pt x="84279" y="116721"/>
                  <a:pt x="84279" y="108853"/>
                </a:cubicBezTo>
                <a:lnTo>
                  <a:pt x="88000" y="108853"/>
                </a:lnTo>
                <a:cubicBezTo>
                  <a:pt x="88000" y="108853"/>
                  <a:pt x="88000" y="108853"/>
                  <a:pt x="88000" y="102951"/>
                </a:cubicBezTo>
                <a:lnTo>
                  <a:pt x="84279" y="102951"/>
                </a:lnTo>
                <a:cubicBezTo>
                  <a:pt x="84279" y="102951"/>
                  <a:pt x="84279" y="102951"/>
                  <a:pt x="84279" y="95082"/>
                </a:cubicBezTo>
                <a:lnTo>
                  <a:pt x="88744" y="95082"/>
                </a:lnTo>
                <a:cubicBezTo>
                  <a:pt x="88744" y="95082"/>
                  <a:pt x="88744" y="95082"/>
                  <a:pt x="88744" y="89180"/>
                </a:cubicBezTo>
                <a:close/>
                <a:moveTo>
                  <a:pt x="90605" y="89180"/>
                </a:moveTo>
                <a:cubicBezTo>
                  <a:pt x="90605" y="89180"/>
                  <a:pt x="90605" y="89180"/>
                  <a:pt x="90605" y="122623"/>
                </a:cubicBezTo>
                <a:lnTo>
                  <a:pt x="92465" y="122623"/>
                </a:lnTo>
                <a:cubicBezTo>
                  <a:pt x="92465" y="122623"/>
                  <a:pt x="92465" y="122623"/>
                  <a:pt x="92465" y="102295"/>
                </a:cubicBezTo>
                <a:cubicBezTo>
                  <a:pt x="92465" y="102295"/>
                  <a:pt x="92465" y="102295"/>
                  <a:pt x="96186" y="122623"/>
                </a:cubicBezTo>
                <a:lnTo>
                  <a:pt x="97860" y="122623"/>
                </a:lnTo>
                <a:cubicBezTo>
                  <a:pt x="97860" y="122623"/>
                  <a:pt x="97860" y="122623"/>
                  <a:pt x="97860" y="89180"/>
                </a:cubicBezTo>
                <a:lnTo>
                  <a:pt x="96000" y="89180"/>
                </a:lnTo>
                <a:cubicBezTo>
                  <a:pt x="96000" y="89180"/>
                  <a:pt x="96000" y="89180"/>
                  <a:pt x="96000" y="109508"/>
                </a:cubicBezTo>
                <a:cubicBezTo>
                  <a:pt x="96000" y="109508"/>
                  <a:pt x="96000" y="109508"/>
                  <a:pt x="92279" y="89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/>
          <p:cNvSpPr txBox="1"/>
          <p:nvPr>
            <p:ph idx="1" type="body"/>
          </p:nvPr>
        </p:nvSpPr>
        <p:spPr>
          <a:xfrm>
            <a:off x="662106" y="2139087"/>
            <a:ext cx="13515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121" name="Google Shape;121;p10"/>
          <p:cNvSpPr txBox="1"/>
          <p:nvPr>
            <p:ph type="title"/>
          </p:nvPr>
        </p:nvSpPr>
        <p:spPr>
          <a:xfrm>
            <a:off x="662078" y="2876780"/>
            <a:ext cx="2955900" cy="3693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pen Sans"/>
              <a:buNone/>
              <a:defRPr b="1"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10"/>
          <p:cNvSpPr txBox="1"/>
          <p:nvPr>
            <p:ph idx="3" type="subTitle"/>
          </p:nvPr>
        </p:nvSpPr>
        <p:spPr>
          <a:xfrm>
            <a:off x="662079" y="3771177"/>
            <a:ext cx="45681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lv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>
                <a:solidFill>
                  <a:schemeClr val="accen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10"/>
          <p:cNvSpPr txBox="1"/>
          <p:nvPr>
            <p:ph idx="4" type="body"/>
          </p:nvPr>
        </p:nvSpPr>
        <p:spPr>
          <a:xfrm>
            <a:off x="662106" y="2353534"/>
            <a:ext cx="23535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 sz="12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124" name="Google Shape;124;p10"/>
          <p:cNvSpPr txBox="1"/>
          <p:nvPr>
            <p:ph idx="5" type="body"/>
          </p:nvPr>
        </p:nvSpPr>
        <p:spPr>
          <a:xfrm>
            <a:off x="662078" y="3281707"/>
            <a:ext cx="3602400" cy="3693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  <p:sp>
        <p:nvSpPr>
          <p:cNvPr id="125" name="Google Shape;125;p10"/>
          <p:cNvSpPr txBox="1"/>
          <p:nvPr>
            <p:ph idx="6" type="body"/>
          </p:nvPr>
        </p:nvSpPr>
        <p:spPr>
          <a:xfrm>
            <a:off x="662106" y="3984481"/>
            <a:ext cx="3533400" cy="184800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anchorCtr="0" anchor="t" bIns="0" lIns="54000" spcFirstLastPara="1" rIns="27000" wrap="square" tIns="0">
            <a:sp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17500" lvl="2" marL="13716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3pPr>
            <a:lvl4pPr indent="-317500" lvl="3" marL="182880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—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–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1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9.xml"/><Relationship Id="rId3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8.xml"/><Relationship Id="rId3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b="1" i="0" sz="1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56034" y="1110853"/>
            <a:ext cx="7935600" cy="3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None/>
              <a:defRPr b="0" i="0" sz="12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—"/>
              <a:defRPr b="0" i="0" sz="12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Open Sans"/>
              <a:buChar char="–"/>
              <a:defRPr b="0" i="0" sz="12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b="1" i="0" sz="11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—"/>
              <a:defRPr b="0" i="0" sz="11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Open Sans"/>
              <a:buChar char="–"/>
              <a:defRPr b="0" i="0" sz="11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1858328" y="4739848"/>
            <a:ext cx="3363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None/>
            </a:pPr>
            <a:r>
              <a:rPr lang="en"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Realtime Lighting for Mixed Reality Applications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Faculty of Computer Science</a:t>
            </a:r>
            <a:r>
              <a:rPr b="0" i="0" lang="en" sz="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/ </a:t>
            </a:r>
            <a:r>
              <a:rPr lang="en"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Kirste, Niko</a:t>
            </a:r>
            <a:endParaRPr b="0" i="0" sz="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Final Presentation</a:t>
            </a:r>
            <a:r>
              <a:rPr b="0" i="0" lang="en" sz="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// </a:t>
            </a:r>
            <a:r>
              <a:rPr lang="en"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16.10.2024</a:t>
            </a:r>
            <a:endParaRPr b="0" i="0" sz="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5368290" y="4729833"/>
            <a:ext cx="528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Open Sans"/>
              <a:buNone/>
            </a:pPr>
            <a:br>
              <a:rPr b="0" i="0" lang="en" sz="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Slide</a:t>
            </a:r>
            <a:r>
              <a:rPr b="0" i="0" lang="en" sz="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fld id="{00000000-1234-1234-1234-123412341234}" type="slidenum">
              <a:rPr b="0" i="0" lang="en" sz="6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Open Sans"/>
              <a:buNone/>
            </a:pPr>
            <a:r>
              <a:t/>
            </a:r>
            <a:endParaRPr b="0" i="0" sz="6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78619" y="4750637"/>
            <a:ext cx="837201" cy="24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91579" y="4736832"/>
            <a:ext cx="727098" cy="270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3" r:id="rId28"/>
    <p:sldLayoutId id="2147483674" r:id="rId29"/>
    <p:sldLayoutId id="2147483675" r:id="rId30"/>
    <p:sldLayoutId id="2147483676" r:id="rId31"/>
    <p:sldLayoutId id="2147483677" r:id="rId32"/>
    <p:sldLayoutId id="2147483678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44">
          <p15:clr>
            <a:srgbClr val="F26B43"/>
          </p15:clr>
        </p15:guide>
        <p15:guide id="2" pos="840">
          <p15:clr>
            <a:srgbClr val="F26B43"/>
          </p15:clr>
        </p15:guide>
        <p15:guide id="3" pos="1257">
          <p15:clr>
            <a:srgbClr val="F26B43"/>
          </p15:clr>
        </p15:guide>
        <p15:guide id="4" pos="1167">
          <p15:clr>
            <a:srgbClr val="F26B43"/>
          </p15:clr>
        </p15:guide>
        <p15:guide id="5" pos="1689">
          <p15:clr>
            <a:srgbClr val="F26B43"/>
          </p15:clr>
        </p15:guide>
        <p15:guide id="6" pos="1596">
          <p15:clr>
            <a:srgbClr val="F26B43"/>
          </p15:clr>
        </p15:guide>
        <p15:guide id="7" pos="2868">
          <p15:clr>
            <a:srgbClr val="F26B43"/>
          </p15:clr>
        </p15:guide>
        <p15:guide id="8" pos="2961">
          <p15:clr>
            <a:srgbClr val="F26B43"/>
          </p15:clr>
        </p15:guide>
        <p15:guide id="9" pos="3288">
          <p15:clr>
            <a:srgbClr val="F26B43"/>
          </p15:clr>
        </p15:guide>
        <p15:guide id="10" pos="3381">
          <p15:clr>
            <a:srgbClr val="F26B43"/>
          </p15:clr>
        </p15:guide>
        <p15:guide id="11" pos="5091">
          <p15:clr>
            <a:srgbClr val="F26B43"/>
          </p15:clr>
        </p15:guide>
        <p15:guide id="12" pos="4992">
          <p15:clr>
            <a:srgbClr val="F26B43"/>
          </p15:clr>
        </p15:guide>
        <p15:guide id="13" pos="3720">
          <p15:clr>
            <a:srgbClr val="F26B43"/>
          </p15:clr>
        </p15:guide>
        <p15:guide id="14" pos="3813">
          <p15:clr>
            <a:srgbClr val="F26B43"/>
          </p15:clr>
        </p15:guide>
        <p15:guide id="15" orient="horz" pos="403">
          <p15:clr>
            <a:srgbClr val="F26B43"/>
          </p15:clr>
        </p15:guide>
        <p15:guide id="16" pos="413">
          <p15:clr>
            <a:srgbClr val="F26B43"/>
          </p15:clr>
        </p15:guide>
        <p15:guide id="17" pos="4564">
          <p15:clr>
            <a:srgbClr val="F26B43"/>
          </p15:clr>
        </p15:guide>
        <p15:guide id="18" pos="4662">
          <p15:clr>
            <a:srgbClr val="F26B43"/>
          </p15:clr>
        </p15:guide>
        <p15:guide id="19" pos="2019">
          <p15:clr>
            <a:srgbClr val="F26B43"/>
          </p15:clr>
        </p15:guide>
        <p15:guide id="20" pos="2106">
          <p15:clr>
            <a:srgbClr val="F26B43"/>
          </p15:clr>
        </p15:guide>
        <p15:guide id="21" pos="2445">
          <p15:clr>
            <a:srgbClr val="F26B43"/>
          </p15:clr>
        </p15:guide>
        <p15:guide id="22" pos="2535">
          <p15:clr>
            <a:srgbClr val="F26B43"/>
          </p15:clr>
        </p15:guide>
        <p15:guide id="23" pos="4140">
          <p15:clr>
            <a:srgbClr val="F26B43"/>
          </p15:clr>
        </p15:guide>
        <p15:guide id="24" orient="horz" pos="700">
          <p15:clr>
            <a:srgbClr val="F26B43"/>
          </p15:clr>
        </p15:guide>
        <p15:guide id="25" orient="horz" pos="569">
          <p15:clr>
            <a:srgbClr val="F26B43"/>
          </p15:clr>
        </p15:guide>
        <p15:guide id="26" orient="horz" pos="163">
          <p15:clr>
            <a:srgbClr val="F26B43"/>
          </p15:clr>
        </p15:guide>
        <p15:guide id="27" orient="horz" pos="2760">
          <p15:clr>
            <a:srgbClr val="F26B43"/>
          </p15:clr>
        </p15:guide>
        <p15:guide id="28" orient="horz" pos="2896">
          <p15:clr>
            <a:srgbClr val="F26B43"/>
          </p15:clr>
        </p15:guide>
        <p15:guide id="29" orient="horz" pos="1597">
          <p15:clr>
            <a:srgbClr val="F26B43"/>
          </p15:clr>
        </p15:guide>
        <p15:guide id="30" pos="4236">
          <p15:clr>
            <a:srgbClr val="F26B43"/>
          </p15:clr>
        </p15:guide>
        <p15:guide id="31" orient="horz" pos="487">
          <p15:clr>
            <a:srgbClr val="F26B43"/>
          </p15:clr>
        </p15:guide>
        <p15:guide id="32" pos="5412">
          <p15:clr>
            <a:srgbClr val="F26B43"/>
          </p15:clr>
        </p15:guide>
        <p15:guide id="33" orient="horz" pos="2991">
          <p15:clr>
            <a:srgbClr val="F26B43"/>
          </p15:clr>
        </p15:guide>
        <p15:guide id="34" orient="horz" pos="3147">
          <p15:clr>
            <a:srgbClr val="F26B43"/>
          </p15:clr>
        </p15:guide>
        <p15:guide id="35" pos="239">
          <p15:clr>
            <a:srgbClr val="F26B43"/>
          </p15:clr>
        </p15:guide>
        <p15:guide id="36" orient="horz" pos="30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Relationship Id="rId7" Type="http://schemas.openxmlformats.org/officeDocument/2006/relationships/image" Target="../media/image31.png"/><Relationship Id="rId8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F_EOIwr0IlelC4YYtd5JEsh1IDW1mlMC/view" TargetMode="External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5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Relationship Id="rId5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gif"/><Relationship Id="rId4" Type="http://schemas.openxmlformats.org/officeDocument/2006/relationships/image" Target="../media/image51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6.gif"/><Relationship Id="rId4" Type="http://schemas.openxmlformats.org/officeDocument/2006/relationships/image" Target="../media/image8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63.png"/><Relationship Id="rId5" Type="http://schemas.openxmlformats.org/officeDocument/2006/relationships/image" Target="../media/image56.png"/><Relationship Id="rId6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Relationship Id="rId4" Type="http://schemas.openxmlformats.org/officeDocument/2006/relationships/image" Target="../media/image76.jpg"/><Relationship Id="rId5" Type="http://schemas.openxmlformats.org/officeDocument/2006/relationships/image" Target="../media/image62.png"/><Relationship Id="rId6" Type="http://schemas.openxmlformats.org/officeDocument/2006/relationships/image" Target="../media/image84.jpg"/><Relationship Id="rId7" Type="http://schemas.openxmlformats.org/officeDocument/2006/relationships/image" Target="../media/image61.png"/><Relationship Id="rId8" Type="http://schemas.openxmlformats.org/officeDocument/2006/relationships/image" Target="../media/image8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5.jpg"/><Relationship Id="rId4" Type="http://schemas.openxmlformats.org/officeDocument/2006/relationships/image" Target="../media/image65.jpg"/><Relationship Id="rId9" Type="http://schemas.openxmlformats.org/officeDocument/2006/relationships/image" Target="../media/image80.jpg"/><Relationship Id="rId5" Type="http://schemas.openxmlformats.org/officeDocument/2006/relationships/image" Target="../media/image66.jpg"/><Relationship Id="rId6" Type="http://schemas.openxmlformats.org/officeDocument/2006/relationships/image" Target="../media/image69.jpg"/><Relationship Id="rId7" Type="http://schemas.openxmlformats.org/officeDocument/2006/relationships/image" Target="../media/image72.jpg"/><Relationship Id="rId8" Type="http://schemas.openxmlformats.org/officeDocument/2006/relationships/image" Target="../media/image79.jpg"/><Relationship Id="rId11" Type="http://schemas.openxmlformats.org/officeDocument/2006/relationships/image" Target="../media/image67.png"/><Relationship Id="rId10" Type="http://schemas.openxmlformats.org/officeDocument/2006/relationships/image" Target="../media/image7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drive.google.com/file/d/1vIQTVNREdvNJMPYv_FyFfx6uh6lIErE1/view" TargetMode="External"/><Relationship Id="rId4" Type="http://schemas.openxmlformats.org/officeDocument/2006/relationships/image" Target="../media/image68.jpg"/><Relationship Id="rId5" Type="http://schemas.openxmlformats.org/officeDocument/2006/relationships/hyperlink" Target="http://drive.google.com/file/d/1-dYSgwQrVXhr-FO6NMRyxbd_s8FQpmHz/view" TargetMode="External"/><Relationship Id="rId6" Type="http://schemas.openxmlformats.org/officeDocument/2006/relationships/image" Target="../media/image6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hyperlink" Target="http://drive.google.com/file/d/1vIQTVNREdvNJMPYv_FyFfx6uh6lIErE1/view" TargetMode="External"/><Relationship Id="rId6" Type="http://schemas.openxmlformats.org/officeDocument/2006/relationships/image" Target="../media/image6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drive.google.com/file/d/1H0fwAwwWf5ZAcoJGWicDOuedrAW0NUQ4/view" TargetMode="External"/><Relationship Id="rId4" Type="http://schemas.openxmlformats.org/officeDocument/2006/relationships/image" Target="../media/image74.jpg"/><Relationship Id="rId5" Type="http://schemas.openxmlformats.org/officeDocument/2006/relationships/image" Target="../media/image78.png"/><Relationship Id="rId6" Type="http://schemas.openxmlformats.org/officeDocument/2006/relationships/image" Target="../media/image9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drive.google.com/file/d/1stgOH7EyHNXYiakTR2k_ZLv3vNvk4eAc/view" TargetMode="External"/><Relationship Id="rId4" Type="http://schemas.openxmlformats.org/officeDocument/2006/relationships/image" Target="../media/image8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drive.google.com/file/d/1Kxc8o-ocR8SDY6Wcow7nNGM0lFlsT57s/view" TargetMode="External"/><Relationship Id="rId4" Type="http://schemas.openxmlformats.org/officeDocument/2006/relationships/image" Target="../media/image93.jpg"/><Relationship Id="rId5" Type="http://schemas.openxmlformats.org/officeDocument/2006/relationships/hyperlink" Target="http://drive.google.com/file/d/13AaO55gvs1RVpKgW_SV1WMCMO8qvAmvc/view" TargetMode="External"/><Relationship Id="rId6" Type="http://schemas.openxmlformats.org/officeDocument/2006/relationships/image" Target="../media/image8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drive.google.com/file/d/1ePeMyu9Xe-V3RVmIAX2QlqDqrg87Gz3-/view" TargetMode="External"/><Relationship Id="rId4" Type="http://schemas.openxmlformats.org/officeDocument/2006/relationships/image" Target="../media/image87.jpg"/><Relationship Id="rId5" Type="http://schemas.openxmlformats.org/officeDocument/2006/relationships/image" Target="../media/image9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drive.google.com/file/d/1VvjnLGh6xyHkVUj2Zs427NxlyZoHiYRU/view" TargetMode="External"/><Relationship Id="rId4" Type="http://schemas.openxmlformats.org/officeDocument/2006/relationships/image" Target="../media/image92.jpg"/><Relationship Id="rId5" Type="http://schemas.openxmlformats.org/officeDocument/2006/relationships/image" Target="../media/image86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drive.google.com/file/d/1e_JIDMcthcLMVe0bdS0YYy83Ljx92jew/view" TargetMode="External"/><Relationship Id="rId4" Type="http://schemas.openxmlformats.org/officeDocument/2006/relationships/image" Target="../media/image90.jpg"/><Relationship Id="rId5" Type="http://schemas.openxmlformats.org/officeDocument/2006/relationships/image" Target="../media/image100.png"/><Relationship Id="rId6" Type="http://schemas.openxmlformats.org/officeDocument/2006/relationships/hyperlink" Target="http://drive.google.com/file/d/1jHZbZF6HFT5ZFcodSnklRm1XoGXR93W0/view" TargetMode="External"/><Relationship Id="rId7" Type="http://schemas.openxmlformats.org/officeDocument/2006/relationships/image" Target="../media/image8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drive.google.com/file/d/1xX8PyIrYJ0RDCVd8DFXAnT6FnhaBjXUV/view" TargetMode="External"/><Relationship Id="rId4" Type="http://schemas.openxmlformats.org/officeDocument/2006/relationships/image" Target="../media/image88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4.png"/><Relationship Id="rId4" Type="http://schemas.openxmlformats.org/officeDocument/2006/relationships/image" Target="../media/image10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scontent.oculuscdn.com/v/t64.5771-25/38974492_442085696619485_5665262356792344576_n.png?_nc_cat=107&amp;ccb=1-7&amp;_nc_sid=6e7a0a&amp;_nc_ohc=T7N4iK_mO3UQ7kNvgGuZRQ7&amp;_nc_ht=scontent.oculuscdn.com&amp;oh=00_AYBQq080owE6bwtX055LFf7dWuuPNmJXHl-lRWaM_-OYsw&amp;oe=66F8932B" TargetMode="External"/><Relationship Id="rId4" Type="http://schemas.openxmlformats.org/officeDocument/2006/relationships/hyperlink" Target="https://mixed-news.com/en/wp-content/uploads/2022/10/Demeo_Mixed_Reality-860x484.png" TargetMode="External"/><Relationship Id="rId9" Type="http://schemas.openxmlformats.org/officeDocument/2006/relationships/hyperlink" Target="https://m.media-amazon.com/images/I/61o2ZUzB4XL._AC_UF894,1000_QL80_.jpg" TargetMode="External"/><Relationship Id="rId5" Type="http://schemas.openxmlformats.org/officeDocument/2006/relationships/hyperlink" Target="https://i.imgur.com/Fwmkpn0.png" TargetMode="External"/><Relationship Id="rId6" Type="http://schemas.openxmlformats.org/officeDocument/2006/relationships/hyperlink" Target="https://www.az-delivery.de/cdn/shop/products/tcs34725-rgb-farb-sensor-mit-infrarot-filter-diy-modul-zur-farb-erkennung-kompatibel-mit-arduino-414913.jpg?v=1679399266&amp;width=1200" TargetMode="External"/><Relationship Id="rId7" Type="http://schemas.openxmlformats.org/officeDocument/2006/relationships/hyperlink" Target="https://cdn1.botland.de/123834-pdt_540/sparkfun-tristimulus-farbsensor-opt4048dtsr-qwiic-sparkfun-sen-22638.jpg" TargetMode="External"/><Relationship Id="rId8" Type="http://schemas.openxmlformats.org/officeDocument/2006/relationships/hyperlink" Target="https://de.farnell.com/productimages/standard/en_GB/3879713-40.jpg" TargetMode="External"/><Relationship Id="rId11" Type="http://schemas.openxmlformats.org/officeDocument/2006/relationships/hyperlink" Target="https://ricohtheta.eu/cdn/shop/products/Theta-Z1-front-screen-on.jpg?v=1655989855" TargetMode="External"/><Relationship Id="rId10" Type="http://schemas.openxmlformats.org/officeDocument/2006/relationships/hyperlink" Target="https://encrypted-tbn0.gstatic.com/images?q=tbn:ANd9GcRAwg2N3x8ThZIaaJbuxyon9qF6mDl_pNxI_A&amp;s" TargetMode="External"/><Relationship Id="rId13" Type="http://schemas.openxmlformats.org/officeDocument/2006/relationships/hyperlink" Target="https://haid-computers.de/cdn/shop/products/rgb_gaming_pc_talius_adf23630-328c-49ea-bc12-b6bf1bf5dc38_600x.png?v=1659005283" TargetMode="External"/><Relationship Id="rId12" Type="http://schemas.openxmlformats.org/officeDocument/2006/relationships/hyperlink" Target="https://vr-expert.de/wp-content/webp-express/webp-images/uploads/2023/08/Quest-3-diagnal-view.png.webp" TargetMode="External"/><Relationship Id="rId15" Type="http://schemas.openxmlformats.org/officeDocument/2006/relationships/hyperlink" Target="https://docs.unity3d.com/uploads/GlobalIllumination/EmissiveMaterial.png" TargetMode="External"/><Relationship Id="rId14" Type="http://schemas.openxmlformats.org/officeDocument/2006/relationships/hyperlink" Target="https://heise.cloudimg.io/bound/1200x1200/q85.png-lossy-85.webp-lossy-85.foil1/_www-heise-de_/imgs/18/3/0/8/8/9/3/9/Bildschirmfoto_2021-04-15_um_13-427ab236292eb0de.png" TargetMode="External"/><Relationship Id="rId17" Type="http://schemas.openxmlformats.org/officeDocument/2006/relationships/hyperlink" Target="https://docs.unity3d.com/uploads/Main/LightProbeProxyVolumeExample1.png" TargetMode="External"/><Relationship Id="rId16" Type="http://schemas.openxmlformats.org/officeDocument/2006/relationships/hyperlink" Target="https://docs.unity3d.com/uploads/Main/LightProbeProxyVolumeExample2.png" TargetMode="External"/><Relationship Id="rId18" Type="http://schemas.openxmlformats.org/officeDocument/2006/relationships/hyperlink" Target="https://docs.unity3d.com/6000.0/Documentation/uploads/urp/probe-volumes/probevolumes-per-pixel.jpg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idx="1" type="body"/>
          </p:nvPr>
        </p:nvSpPr>
        <p:spPr>
          <a:xfrm>
            <a:off x="662106" y="2139087"/>
            <a:ext cx="12696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Niko Kirste</a:t>
            </a:r>
            <a:endParaRPr/>
          </a:p>
        </p:txBody>
      </p:sp>
      <p:sp>
        <p:nvSpPr>
          <p:cNvPr id="276" name="Google Shape;276;p33"/>
          <p:cNvSpPr txBox="1"/>
          <p:nvPr>
            <p:ph type="title"/>
          </p:nvPr>
        </p:nvSpPr>
        <p:spPr>
          <a:xfrm>
            <a:off x="662075" y="2876775"/>
            <a:ext cx="44862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Lighting for</a:t>
            </a:r>
            <a:br>
              <a:rPr lang="en"/>
            </a:br>
            <a:r>
              <a:rPr lang="en"/>
              <a:t>Mixed Reality Applications</a:t>
            </a:r>
            <a:endParaRPr/>
          </a:p>
        </p:txBody>
      </p:sp>
      <p:sp>
        <p:nvSpPr>
          <p:cNvPr id="277" name="Google Shape;277;p33"/>
          <p:cNvSpPr txBox="1"/>
          <p:nvPr>
            <p:ph idx="2" type="subTitle"/>
          </p:nvPr>
        </p:nvSpPr>
        <p:spPr>
          <a:xfrm>
            <a:off x="662079" y="3771177"/>
            <a:ext cx="4486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Final Presentation, INF-PM-FPA</a:t>
            </a:r>
            <a:endParaRPr/>
          </a:p>
        </p:txBody>
      </p:sp>
      <p:sp>
        <p:nvSpPr>
          <p:cNvPr id="278" name="Google Shape;278;p33"/>
          <p:cNvSpPr txBox="1"/>
          <p:nvPr>
            <p:ph idx="3" type="body"/>
          </p:nvPr>
        </p:nvSpPr>
        <p:spPr>
          <a:xfrm>
            <a:off x="662106" y="2353534"/>
            <a:ext cx="22716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Faculty of Computer Science</a:t>
            </a:r>
            <a:endParaRPr/>
          </a:p>
        </p:txBody>
      </p:sp>
      <p:sp>
        <p:nvSpPr>
          <p:cNvPr id="279" name="Google Shape;279;p33"/>
          <p:cNvSpPr txBox="1"/>
          <p:nvPr>
            <p:ph idx="5" type="body"/>
          </p:nvPr>
        </p:nvSpPr>
        <p:spPr>
          <a:xfrm>
            <a:off x="662106" y="3984481"/>
            <a:ext cx="34515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Dresden, 16.10.2024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Sensor Methods</a:t>
            </a:r>
            <a:endParaRPr/>
          </a:p>
        </p:txBody>
      </p:sp>
      <p:sp>
        <p:nvSpPr>
          <p:cNvPr id="348" name="Google Shape;348;p42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Hardware:</a:t>
            </a:r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925" y="1373375"/>
            <a:ext cx="917226" cy="91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925" y="2431863"/>
            <a:ext cx="917225" cy="9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5925" y="3490350"/>
            <a:ext cx="917225" cy="76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0778" y="2488663"/>
            <a:ext cx="1120850" cy="803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42"/>
          <p:cNvCxnSpPr>
            <a:endCxn id="352" idx="0"/>
          </p:cNvCxnSpPr>
          <p:nvPr/>
        </p:nvCxnSpPr>
        <p:spPr>
          <a:xfrm>
            <a:off x="6066203" y="1835563"/>
            <a:ext cx="1965000" cy="653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42"/>
          <p:cNvCxnSpPr>
            <a:stCxn id="350" idx="3"/>
            <a:endCxn id="352" idx="1"/>
          </p:cNvCxnSpPr>
          <p:nvPr/>
        </p:nvCxnSpPr>
        <p:spPr>
          <a:xfrm>
            <a:off x="6053150" y="2890475"/>
            <a:ext cx="1417500" cy="600"/>
          </a:xfrm>
          <a:prstGeom prst="bent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42"/>
          <p:cNvCxnSpPr>
            <a:stCxn id="351" idx="3"/>
            <a:endCxn id="352" idx="2"/>
          </p:cNvCxnSpPr>
          <p:nvPr/>
        </p:nvCxnSpPr>
        <p:spPr>
          <a:xfrm flipH="1" rot="10800000">
            <a:off x="6053150" y="3292320"/>
            <a:ext cx="1978200" cy="580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  <p:pic>
        <p:nvPicPr>
          <p:cNvPr id="356" name="Google Shape;35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861543">
            <a:off x="8360208" y="2193877"/>
            <a:ext cx="411311" cy="41130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2"/>
          <p:cNvSpPr txBox="1"/>
          <p:nvPr/>
        </p:nvSpPr>
        <p:spPr>
          <a:xfrm>
            <a:off x="7244975" y="2557875"/>
            <a:ext cx="44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I²C</a:t>
            </a:r>
            <a:endParaRPr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8" name="Google Shape;358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6050" y="1373375"/>
            <a:ext cx="4238071" cy="29984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Camera, multiple Spheres</a:t>
            </a:r>
            <a:endParaRPr/>
          </a:p>
        </p:txBody>
      </p:sp>
      <p:sp>
        <p:nvSpPr>
          <p:cNvPr id="364" name="Google Shape;364;p43"/>
          <p:cNvSpPr txBox="1"/>
          <p:nvPr>
            <p:ph idx="1" type="body"/>
          </p:nvPr>
        </p:nvSpPr>
        <p:spPr>
          <a:xfrm>
            <a:off x="656028" y="1113225"/>
            <a:ext cx="54888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Calculate 3D position of light source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Create virtual light with same properties at same position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Affordable + Precise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Standard camera / smartphone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mirror spheres (e.g. christmas ornaments)</a:t>
            </a:r>
            <a:endParaRPr/>
          </a:p>
        </p:txBody>
      </p:sp>
      <p:pic>
        <p:nvPicPr>
          <p:cNvPr id="365" name="Google Shape;3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050" y="1113225"/>
            <a:ext cx="2474500" cy="24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4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5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Improved Idea</a:t>
            </a:r>
            <a:endParaRPr/>
          </a:p>
        </p:txBody>
      </p:sp>
      <p:sp>
        <p:nvSpPr>
          <p:cNvPr id="385" name="Google Shape;385;p46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 360° camera instead of fish eye lens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 model of the room to project image onto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 emissive material to cast light into the scene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 light probes to light virtual objects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"/>
          <p:cNvSpPr/>
          <p:nvPr/>
        </p:nvSpPr>
        <p:spPr>
          <a:xfrm>
            <a:off x="3376650" y="2938950"/>
            <a:ext cx="4922700" cy="133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1" name="Google Shape;3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9030">
            <a:off x="6607375" y="3538637"/>
            <a:ext cx="982101" cy="55243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7"/>
          <p:cNvSpPr/>
          <p:nvPr/>
        </p:nvSpPr>
        <p:spPr>
          <a:xfrm>
            <a:off x="3376650" y="1113100"/>
            <a:ext cx="4922700" cy="133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47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pic>
        <p:nvPicPr>
          <p:cNvPr id="394" name="Google Shape;39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50" y="1113225"/>
            <a:ext cx="1339449" cy="13394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Google Shape;395;p47"/>
          <p:cNvGrpSpPr/>
          <p:nvPr/>
        </p:nvGrpSpPr>
        <p:grpSpPr>
          <a:xfrm>
            <a:off x="3572113" y="1223450"/>
            <a:ext cx="1168075" cy="1119000"/>
            <a:chOff x="3725125" y="1295700"/>
            <a:chExt cx="1168075" cy="1119000"/>
          </a:xfrm>
        </p:grpSpPr>
        <p:sp>
          <p:nvSpPr>
            <p:cNvPr id="396" name="Google Shape;396;p47"/>
            <p:cNvSpPr/>
            <p:nvPr/>
          </p:nvSpPr>
          <p:spPr>
            <a:xfrm>
              <a:off x="3725125" y="1295700"/>
              <a:ext cx="1163100" cy="1119000"/>
            </a:xfrm>
            <a:prstGeom prst="cube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7" name="Google Shape;397;p47"/>
            <p:cNvSpPr/>
            <p:nvPr/>
          </p:nvSpPr>
          <p:spPr>
            <a:xfrm>
              <a:off x="4152093" y="1933725"/>
              <a:ext cx="91500" cy="88500"/>
            </a:xfrm>
            <a:prstGeom prst="ellipse">
              <a:avLst/>
            </a:prstGeom>
            <a:solidFill>
              <a:srgbClr val="DE25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98" name="Google Shape;398;p47"/>
            <p:cNvCxnSpPr/>
            <p:nvPr/>
          </p:nvCxnSpPr>
          <p:spPr>
            <a:xfrm>
              <a:off x="4009775" y="1300600"/>
              <a:ext cx="4800" cy="80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9" name="Google Shape;399;p47"/>
            <p:cNvCxnSpPr/>
            <p:nvPr/>
          </p:nvCxnSpPr>
          <p:spPr>
            <a:xfrm rot="10800000">
              <a:off x="4014800" y="2120325"/>
              <a:ext cx="8784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0" name="Google Shape;400;p47"/>
            <p:cNvCxnSpPr/>
            <p:nvPr/>
          </p:nvCxnSpPr>
          <p:spPr>
            <a:xfrm flipH="1" rot="10800000">
              <a:off x="3730025" y="2115200"/>
              <a:ext cx="284700" cy="29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1" name="Google Shape;401;p47"/>
            <p:cNvCxnSpPr/>
            <p:nvPr/>
          </p:nvCxnSpPr>
          <p:spPr>
            <a:xfrm rot="10800000">
              <a:off x="3876975" y="1698025"/>
              <a:ext cx="191700" cy="171900"/>
            </a:xfrm>
            <a:prstGeom prst="straightConnector1">
              <a:avLst/>
            </a:prstGeom>
            <a:noFill/>
            <a:ln cap="flat" cmpd="sng" w="19050">
              <a:solidFill>
                <a:srgbClr val="FFD9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2" name="Google Shape;402;p47"/>
            <p:cNvCxnSpPr/>
            <p:nvPr/>
          </p:nvCxnSpPr>
          <p:spPr>
            <a:xfrm flipH="1" rot="10800000">
              <a:off x="4309150" y="1693225"/>
              <a:ext cx="196200" cy="181500"/>
            </a:xfrm>
            <a:prstGeom prst="straightConnector1">
              <a:avLst/>
            </a:prstGeom>
            <a:noFill/>
            <a:ln cap="flat" cmpd="sng" w="19050">
              <a:solidFill>
                <a:srgbClr val="FFD9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3" name="Google Shape;403;p47"/>
            <p:cNvCxnSpPr/>
            <p:nvPr/>
          </p:nvCxnSpPr>
          <p:spPr>
            <a:xfrm>
              <a:off x="4313950" y="2071050"/>
              <a:ext cx="186600" cy="157200"/>
            </a:xfrm>
            <a:prstGeom prst="straightConnector1">
              <a:avLst/>
            </a:prstGeom>
            <a:noFill/>
            <a:ln cap="flat" cmpd="sng" w="19050">
              <a:solidFill>
                <a:srgbClr val="FFD9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4" name="Google Shape;404;p47"/>
            <p:cNvCxnSpPr/>
            <p:nvPr/>
          </p:nvCxnSpPr>
          <p:spPr>
            <a:xfrm flipH="1">
              <a:off x="3945950" y="2085875"/>
              <a:ext cx="176700" cy="216000"/>
            </a:xfrm>
            <a:prstGeom prst="straightConnector1">
              <a:avLst/>
            </a:prstGeom>
            <a:noFill/>
            <a:ln cap="flat" cmpd="sng" w="19050">
              <a:solidFill>
                <a:srgbClr val="FFD9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05" name="Google Shape;405;p47"/>
          <p:cNvGrpSpPr/>
          <p:nvPr/>
        </p:nvGrpSpPr>
        <p:grpSpPr>
          <a:xfrm>
            <a:off x="6316788" y="1223450"/>
            <a:ext cx="1168075" cy="1119000"/>
            <a:chOff x="6316775" y="1295700"/>
            <a:chExt cx="1168075" cy="1119000"/>
          </a:xfrm>
        </p:grpSpPr>
        <p:sp>
          <p:nvSpPr>
            <p:cNvPr id="406" name="Google Shape;406;p47"/>
            <p:cNvSpPr/>
            <p:nvPr/>
          </p:nvSpPr>
          <p:spPr>
            <a:xfrm>
              <a:off x="6316775" y="1295700"/>
              <a:ext cx="1163100" cy="1119000"/>
            </a:xfrm>
            <a:prstGeom prst="cube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7" name="Google Shape;407;p47"/>
            <p:cNvSpPr/>
            <p:nvPr/>
          </p:nvSpPr>
          <p:spPr>
            <a:xfrm>
              <a:off x="6707756" y="1738700"/>
              <a:ext cx="91500" cy="88500"/>
            </a:xfrm>
            <a:prstGeom prst="ellipse">
              <a:avLst/>
            </a:prstGeom>
            <a:solidFill>
              <a:srgbClr val="888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08" name="Google Shape;408;p47"/>
            <p:cNvCxnSpPr/>
            <p:nvPr/>
          </p:nvCxnSpPr>
          <p:spPr>
            <a:xfrm>
              <a:off x="6601425" y="1300600"/>
              <a:ext cx="4800" cy="80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9" name="Google Shape;409;p47"/>
            <p:cNvCxnSpPr/>
            <p:nvPr/>
          </p:nvCxnSpPr>
          <p:spPr>
            <a:xfrm rot="10800000">
              <a:off x="6606450" y="2120325"/>
              <a:ext cx="8784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0" name="Google Shape;410;p47"/>
            <p:cNvCxnSpPr/>
            <p:nvPr/>
          </p:nvCxnSpPr>
          <p:spPr>
            <a:xfrm flipH="1" rot="10800000">
              <a:off x="6321675" y="2115200"/>
              <a:ext cx="284700" cy="29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1" name="Google Shape;411;p47"/>
            <p:cNvSpPr/>
            <p:nvPr/>
          </p:nvSpPr>
          <p:spPr>
            <a:xfrm>
              <a:off x="6900793" y="1874725"/>
              <a:ext cx="91500" cy="88500"/>
            </a:xfrm>
            <a:prstGeom prst="ellipse">
              <a:avLst/>
            </a:prstGeom>
            <a:solidFill>
              <a:srgbClr val="888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2" name="Google Shape;412;p47"/>
            <p:cNvSpPr/>
            <p:nvPr/>
          </p:nvSpPr>
          <p:spPr>
            <a:xfrm>
              <a:off x="6678893" y="1982550"/>
              <a:ext cx="91500" cy="88500"/>
            </a:xfrm>
            <a:prstGeom prst="ellipse">
              <a:avLst/>
            </a:prstGeom>
            <a:solidFill>
              <a:srgbClr val="888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3" name="Google Shape;413;p47"/>
            <p:cNvSpPr/>
            <p:nvPr/>
          </p:nvSpPr>
          <p:spPr>
            <a:xfrm>
              <a:off x="6814093" y="2213375"/>
              <a:ext cx="91500" cy="88500"/>
            </a:xfrm>
            <a:prstGeom prst="ellipse">
              <a:avLst/>
            </a:prstGeom>
            <a:solidFill>
              <a:srgbClr val="888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4" name="Google Shape;414;p47"/>
            <p:cNvSpPr/>
            <p:nvPr/>
          </p:nvSpPr>
          <p:spPr>
            <a:xfrm>
              <a:off x="6999893" y="2105400"/>
              <a:ext cx="91500" cy="88500"/>
            </a:xfrm>
            <a:prstGeom prst="ellipse">
              <a:avLst/>
            </a:prstGeom>
            <a:solidFill>
              <a:srgbClr val="8888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15" name="Google Shape;415;p47"/>
            <p:cNvGrpSpPr/>
            <p:nvPr/>
          </p:nvGrpSpPr>
          <p:grpSpPr>
            <a:xfrm>
              <a:off x="6390350" y="1608725"/>
              <a:ext cx="211081" cy="348450"/>
              <a:chOff x="8746175" y="3023550"/>
              <a:chExt cx="211081" cy="348450"/>
            </a:xfrm>
          </p:grpSpPr>
          <p:cxnSp>
            <p:nvCxnSpPr>
              <p:cNvPr id="416" name="Google Shape;416;p47"/>
              <p:cNvCxnSpPr/>
              <p:nvPr/>
            </p:nvCxnSpPr>
            <p:spPr>
              <a:xfrm flipH="1" rot="10800000">
                <a:off x="8751075" y="3023550"/>
                <a:ext cx="152100" cy="137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7" name="Google Shape;417;p47"/>
              <p:cNvCxnSpPr/>
              <p:nvPr/>
            </p:nvCxnSpPr>
            <p:spPr>
              <a:xfrm>
                <a:off x="8765856" y="3190389"/>
                <a:ext cx="191400" cy="49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18" name="Google Shape;418;p47"/>
              <p:cNvCxnSpPr/>
              <p:nvPr/>
            </p:nvCxnSpPr>
            <p:spPr>
              <a:xfrm>
                <a:off x="8746175" y="3195300"/>
                <a:ext cx="88500" cy="176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419" name="Google Shape;419;p47"/>
            <p:cNvGrpSpPr/>
            <p:nvPr/>
          </p:nvGrpSpPr>
          <p:grpSpPr>
            <a:xfrm rot="-5400000">
              <a:off x="6498288" y="2105725"/>
              <a:ext cx="211081" cy="348450"/>
              <a:chOff x="8746175" y="3023550"/>
              <a:chExt cx="211081" cy="348450"/>
            </a:xfrm>
          </p:grpSpPr>
          <p:cxnSp>
            <p:nvCxnSpPr>
              <p:cNvPr id="420" name="Google Shape;420;p47"/>
              <p:cNvCxnSpPr/>
              <p:nvPr/>
            </p:nvCxnSpPr>
            <p:spPr>
              <a:xfrm flipH="1" rot="10800000">
                <a:off x="8751075" y="3023550"/>
                <a:ext cx="152100" cy="137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21" name="Google Shape;421;p47"/>
              <p:cNvCxnSpPr/>
              <p:nvPr/>
            </p:nvCxnSpPr>
            <p:spPr>
              <a:xfrm>
                <a:off x="8765856" y="3190389"/>
                <a:ext cx="191400" cy="49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22" name="Google Shape;422;p47"/>
              <p:cNvCxnSpPr/>
              <p:nvPr/>
            </p:nvCxnSpPr>
            <p:spPr>
              <a:xfrm>
                <a:off x="8746175" y="3195300"/>
                <a:ext cx="88500" cy="176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423" name="Google Shape;423;p47"/>
            <p:cNvGrpSpPr/>
            <p:nvPr/>
          </p:nvGrpSpPr>
          <p:grpSpPr>
            <a:xfrm rot="5400000">
              <a:off x="6940113" y="1510575"/>
              <a:ext cx="211081" cy="348450"/>
              <a:chOff x="8746175" y="3023550"/>
              <a:chExt cx="211081" cy="348450"/>
            </a:xfrm>
          </p:grpSpPr>
          <p:cxnSp>
            <p:nvCxnSpPr>
              <p:cNvPr id="424" name="Google Shape;424;p47"/>
              <p:cNvCxnSpPr/>
              <p:nvPr/>
            </p:nvCxnSpPr>
            <p:spPr>
              <a:xfrm flipH="1" rot="10800000">
                <a:off x="8751075" y="3023550"/>
                <a:ext cx="152100" cy="1374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25" name="Google Shape;425;p47"/>
              <p:cNvCxnSpPr/>
              <p:nvPr/>
            </p:nvCxnSpPr>
            <p:spPr>
              <a:xfrm>
                <a:off x="8765856" y="3190389"/>
                <a:ext cx="191400" cy="49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26" name="Google Shape;426;p47"/>
              <p:cNvCxnSpPr/>
              <p:nvPr/>
            </p:nvCxnSpPr>
            <p:spPr>
              <a:xfrm>
                <a:off x="8746175" y="3195300"/>
                <a:ext cx="88500" cy="1767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427" name="Google Shape;427;p47"/>
            <p:cNvSpPr/>
            <p:nvPr/>
          </p:nvSpPr>
          <p:spPr>
            <a:xfrm>
              <a:off x="6716598" y="1760150"/>
              <a:ext cx="45600" cy="456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8" name="Google Shape;428;p47"/>
            <p:cNvSpPr/>
            <p:nvPr/>
          </p:nvSpPr>
          <p:spPr>
            <a:xfrm>
              <a:off x="6935836" y="1882386"/>
              <a:ext cx="45600" cy="456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9" name="Google Shape;429;p47"/>
            <p:cNvSpPr/>
            <p:nvPr/>
          </p:nvSpPr>
          <p:spPr>
            <a:xfrm>
              <a:off x="6685393" y="2004622"/>
              <a:ext cx="45600" cy="456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0" name="Google Shape;430;p47"/>
            <p:cNvSpPr/>
            <p:nvPr/>
          </p:nvSpPr>
          <p:spPr>
            <a:xfrm>
              <a:off x="6823231" y="2240503"/>
              <a:ext cx="45600" cy="456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31" name="Google Shape;431;p47"/>
          <p:cNvGrpSpPr/>
          <p:nvPr/>
        </p:nvGrpSpPr>
        <p:grpSpPr>
          <a:xfrm>
            <a:off x="3572113" y="3049200"/>
            <a:ext cx="1168075" cy="1119000"/>
            <a:chOff x="741738" y="3146225"/>
            <a:chExt cx="1168075" cy="1119000"/>
          </a:xfrm>
        </p:grpSpPr>
        <p:sp>
          <p:nvSpPr>
            <p:cNvPr id="432" name="Google Shape;432;p47"/>
            <p:cNvSpPr/>
            <p:nvPr/>
          </p:nvSpPr>
          <p:spPr>
            <a:xfrm>
              <a:off x="741738" y="3146225"/>
              <a:ext cx="1163100" cy="1119000"/>
            </a:xfrm>
            <a:prstGeom prst="cube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3" name="Google Shape;433;p47"/>
            <p:cNvSpPr/>
            <p:nvPr/>
          </p:nvSpPr>
          <p:spPr>
            <a:xfrm>
              <a:off x="1114100" y="3788650"/>
              <a:ext cx="246600" cy="363300"/>
            </a:xfrm>
            <a:prstGeom prst="can">
              <a:avLst>
                <a:gd fmla="val 25000" name="adj"/>
              </a:avLst>
            </a:prstGeom>
            <a:solidFill>
              <a:srgbClr val="D9D9D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34" name="Google Shape;434;p47"/>
            <p:cNvCxnSpPr/>
            <p:nvPr/>
          </p:nvCxnSpPr>
          <p:spPr>
            <a:xfrm>
              <a:off x="1026388" y="3151125"/>
              <a:ext cx="4800" cy="80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5" name="Google Shape;435;p47"/>
            <p:cNvCxnSpPr/>
            <p:nvPr/>
          </p:nvCxnSpPr>
          <p:spPr>
            <a:xfrm rot="10800000">
              <a:off x="1031413" y="3970850"/>
              <a:ext cx="8784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" name="Google Shape;436;p47"/>
            <p:cNvCxnSpPr/>
            <p:nvPr/>
          </p:nvCxnSpPr>
          <p:spPr>
            <a:xfrm flipH="1" rot="10800000">
              <a:off x="746638" y="3965725"/>
              <a:ext cx="284700" cy="29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37" name="Google Shape;437;p47"/>
            <p:cNvSpPr/>
            <p:nvPr/>
          </p:nvSpPr>
          <p:spPr>
            <a:xfrm>
              <a:off x="1179506" y="3788647"/>
              <a:ext cx="183000" cy="183000"/>
            </a:xfrm>
            <a:prstGeom prst="ellipse">
              <a:avLst/>
            </a:prstGeom>
            <a:solidFill>
              <a:srgbClr val="FFD966">
                <a:alpha val="4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38" name="Google Shape;438;p47"/>
            <p:cNvSpPr/>
            <p:nvPr/>
          </p:nvSpPr>
          <p:spPr>
            <a:xfrm>
              <a:off x="1114106" y="3960822"/>
              <a:ext cx="183000" cy="183000"/>
            </a:xfrm>
            <a:prstGeom prst="ellipse">
              <a:avLst/>
            </a:prstGeom>
            <a:solidFill>
              <a:srgbClr val="FFD966">
                <a:alpha val="4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439" name="Google Shape;43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0425" y="2988875"/>
            <a:ext cx="982101" cy="98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9600" y="743275"/>
            <a:ext cx="858874" cy="85887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7"/>
          <p:cNvSpPr/>
          <p:nvPr/>
        </p:nvSpPr>
        <p:spPr>
          <a:xfrm>
            <a:off x="1320245" y="2287100"/>
            <a:ext cx="2130025" cy="435900"/>
          </a:xfrm>
          <a:custGeom>
            <a:rect b="b" l="l" r="r" t="t"/>
            <a:pathLst>
              <a:path extrusionOk="0" h="17436" w="85201">
                <a:moveTo>
                  <a:pt x="0" y="0"/>
                </a:moveTo>
                <a:cubicBezTo>
                  <a:pt x="0" y="4904"/>
                  <a:pt x="553" y="11338"/>
                  <a:pt x="4712" y="13938"/>
                </a:cubicBezTo>
                <a:cubicBezTo>
                  <a:pt x="13390" y="19362"/>
                  <a:pt x="25154" y="17115"/>
                  <a:pt x="35337" y="16098"/>
                </a:cubicBezTo>
                <a:cubicBezTo>
                  <a:pt x="43634" y="15270"/>
                  <a:pt x="59372" y="11051"/>
                  <a:pt x="56735" y="3141"/>
                </a:cubicBezTo>
                <a:cubicBezTo>
                  <a:pt x="56519" y="2493"/>
                  <a:pt x="55439" y="2404"/>
                  <a:pt x="54772" y="2552"/>
                </a:cubicBezTo>
                <a:cubicBezTo>
                  <a:pt x="52344" y="3091"/>
                  <a:pt x="49226" y="4443"/>
                  <a:pt x="48686" y="6871"/>
                </a:cubicBezTo>
                <a:cubicBezTo>
                  <a:pt x="48032" y="9810"/>
                  <a:pt x="51961" y="12466"/>
                  <a:pt x="54772" y="13546"/>
                </a:cubicBezTo>
                <a:cubicBezTo>
                  <a:pt x="64665" y="17349"/>
                  <a:pt x="77706" y="11814"/>
                  <a:pt x="85201" y="431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42" name="Google Shape;442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799864">
            <a:off x="7011858" y="2490115"/>
            <a:ext cx="411311" cy="4113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47"/>
          <p:cNvCxnSpPr/>
          <p:nvPr/>
        </p:nvCxnSpPr>
        <p:spPr>
          <a:xfrm>
            <a:off x="4922350" y="1782950"/>
            <a:ext cx="1212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47"/>
          <p:cNvCxnSpPr/>
          <p:nvPr/>
        </p:nvCxnSpPr>
        <p:spPr>
          <a:xfrm rot="10800000">
            <a:off x="4809163" y="3608700"/>
            <a:ext cx="1212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" name="Google Shape;445;p47"/>
          <p:cNvCxnSpPr/>
          <p:nvPr/>
        </p:nvCxnSpPr>
        <p:spPr>
          <a:xfrm>
            <a:off x="6898563" y="2480400"/>
            <a:ext cx="11700" cy="67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47"/>
          <p:cNvSpPr txBox="1"/>
          <p:nvPr/>
        </p:nvSpPr>
        <p:spPr>
          <a:xfrm>
            <a:off x="365250" y="834350"/>
            <a:ext cx="193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1. </a:t>
            </a:r>
            <a:r>
              <a:rPr lang="en"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Capture Environment</a:t>
            </a:r>
            <a:endParaRPr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" name="Google Shape;447;p47"/>
          <p:cNvSpPr txBox="1"/>
          <p:nvPr/>
        </p:nvSpPr>
        <p:spPr>
          <a:xfrm>
            <a:off x="3187913" y="834350"/>
            <a:ext cx="193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. Project onto Walls</a:t>
            </a:r>
            <a:endParaRPr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47"/>
          <p:cNvSpPr txBox="1"/>
          <p:nvPr/>
        </p:nvSpPr>
        <p:spPr>
          <a:xfrm>
            <a:off x="5932575" y="834350"/>
            <a:ext cx="193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"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. Calculate Light Probes</a:t>
            </a:r>
            <a:endParaRPr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" name="Google Shape;449;p47"/>
          <p:cNvSpPr txBox="1"/>
          <p:nvPr/>
        </p:nvSpPr>
        <p:spPr>
          <a:xfrm>
            <a:off x="5932575" y="4239775"/>
            <a:ext cx="193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en"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. Transmit Light Probes</a:t>
            </a:r>
            <a:endParaRPr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" name="Google Shape;450;p47"/>
          <p:cNvSpPr txBox="1"/>
          <p:nvPr/>
        </p:nvSpPr>
        <p:spPr>
          <a:xfrm>
            <a:off x="3187925" y="4212150"/>
            <a:ext cx="193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en"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. Light Virtual Objects</a:t>
            </a:r>
            <a:endParaRPr sz="10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1" name="Google Shape;45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988" y="2536025"/>
            <a:ext cx="982101" cy="98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8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</a:t>
            </a:r>
            <a:endParaRPr/>
          </a:p>
        </p:txBody>
      </p:sp>
      <p:grpSp>
        <p:nvGrpSpPr>
          <p:cNvPr id="457" name="Google Shape;457;p48"/>
          <p:cNvGrpSpPr/>
          <p:nvPr/>
        </p:nvGrpSpPr>
        <p:grpSpPr>
          <a:xfrm>
            <a:off x="508775" y="743275"/>
            <a:ext cx="8249700" cy="1709325"/>
            <a:chOff x="508775" y="743275"/>
            <a:chExt cx="8249700" cy="1709325"/>
          </a:xfrm>
        </p:grpSpPr>
        <p:sp>
          <p:nvSpPr>
            <p:cNvPr id="458" name="Google Shape;458;p48"/>
            <p:cNvSpPr/>
            <p:nvPr/>
          </p:nvSpPr>
          <p:spPr>
            <a:xfrm>
              <a:off x="3376650" y="1113100"/>
              <a:ext cx="4922700" cy="1339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38100">
              <a:solidFill>
                <a:srgbClr val="DE252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59" name="Google Shape;459;p48"/>
            <p:cNvGrpSpPr/>
            <p:nvPr/>
          </p:nvGrpSpPr>
          <p:grpSpPr>
            <a:xfrm>
              <a:off x="3572113" y="1223450"/>
              <a:ext cx="1168075" cy="1119000"/>
              <a:chOff x="3725125" y="1295700"/>
              <a:chExt cx="1168075" cy="1119000"/>
            </a:xfrm>
          </p:grpSpPr>
          <p:sp>
            <p:nvSpPr>
              <p:cNvPr id="460" name="Google Shape;460;p48"/>
              <p:cNvSpPr/>
              <p:nvPr/>
            </p:nvSpPr>
            <p:spPr>
              <a:xfrm>
                <a:off x="3725125" y="1295700"/>
                <a:ext cx="1163100" cy="1119000"/>
              </a:xfrm>
              <a:prstGeom prst="cube">
                <a:avLst>
                  <a:gd fmla="val 25000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1" name="Google Shape;461;p48"/>
              <p:cNvSpPr/>
              <p:nvPr/>
            </p:nvSpPr>
            <p:spPr>
              <a:xfrm>
                <a:off x="4152093" y="1933725"/>
                <a:ext cx="91500" cy="88500"/>
              </a:xfrm>
              <a:prstGeom prst="ellipse">
                <a:avLst/>
              </a:prstGeom>
              <a:solidFill>
                <a:srgbClr val="DE25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462" name="Google Shape;462;p48"/>
              <p:cNvCxnSpPr/>
              <p:nvPr/>
            </p:nvCxnSpPr>
            <p:spPr>
              <a:xfrm>
                <a:off x="4009775" y="1300600"/>
                <a:ext cx="4800" cy="80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3" name="Google Shape;463;p48"/>
              <p:cNvCxnSpPr/>
              <p:nvPr/>
            </p:nvCxnSpPr>
            <p:spPr>
              <a:xfrm rot="10800000">
                <a:off x="4014800" y="2120325"/>
                <a:ext cx="878400" cy="4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4" name="Google Shape;464;p48"/>
              <p:cNvCxnSpPr/>
              <p:nvPr/>
            </p:nvCxnSpPr>
            <p:spPr>
              <a:xfrm flipH="1" rot="10800000">
                <a:off x="3730025" y="2115200"/>
                <a:ext cx="284700" cy="294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5" name="Google Shape;465;p48"/>
              <p:cNvCxnSpPr/>
              <p:nvPr/>
            </p:nvCxnSpPr>
            <p:spPr>
              <a:xfrm rot="10800000">
                <a:off x="3876975" y="1698025"/>
                <a:ext cx="191700" cy="171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66" name="Google Shape;466;p48"/>
              <p:cNvCxnSpPr/>
              <p:nvPr/>
            </p:nvCxnSpPr>
            <p:spPr>
              <a:xfrm flipH="1" rot="10800000">
                <a:off x="4309150" y="1693225"/>
                <a:ext cx="196200" cy="181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67" name="Google Shape;467;p48"/>
              <p:cNvCxnSpPr/>
              <p:nvPr/>
            </p:nvCxnSpPr>
            <p:spPr>
              <a:xfrm>
                <a:off x="4313950" y="2071050"/>
                <a:ext cx="186600" cy="157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68" name="Google Shape;468;p48"/>
              <p:cNvCxnSpPr/>
              <p:nvPr/>
            </p:nvCxnSpPr>
            <p:spPr>
              <a:xfrm flipH="1">
                <a:off x="3945950" y="2085875"/>
                <a:ext cx="176700" cy="216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469" name="Google Shape;469;p48"/>
            <p:cNvGrpSpPr/>
            <p:nvPr/>
          </p:nvGrpSpPr>
          <p:grpSpPr>
            <a:xfrm>
              <a:off x="6316788" y="1223450"/>
              <a:ext cx="1168075" cy="1119000"/>
              <a:chOff x="6316775" y="1295700"/>
              <a:chExt cx="1168075" cy="1119000"/>
            </a:xfrm>
          </p:grpSpPr>
          <p:sp>
            <p:nvSpPr>
              <p:cNvPr id="470" name="Google Shape;470;p48"/>
              <p:cNvSpPr/>
              <p:nvPr/>
            </p:nvSpPr>
            <p:spPr>
              <a:xfrm>
                <a:off x="6316775" y="1295700"/>
                <a:ext cx="1163100" cy="1119000"/>
              </a:xfrm>
              <a:prstGeom prst="cube">
                <a:avLst>
                  <a:gd fmla="val 25000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1" name="Google Shape;471;p48"/>
              <p:cNvSpPr/>
              <p:nvPr/>
            </p:nvSpPr>
            <p:spPr>
              <a:xfrm>
                <a:off x="6707756" y="1738700"/>
                <a:ext cx="91500" cy="88500"/>
              </a:xfrm>
              <a:prstGeom prst="ellipse">
                <a:avLst/>
              </a:prstGeom>
              <a:solidFill>
                <a:srgbClr val="8888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472" name="Google Shape;472;p48"/>
              <p:cNvCxnSpPr/>
              <p:nvPr/>
            </p:nvCxnSpPr>
            <p:spPr>
              <a:xfrm>
                <a:off x="6601425" y="1300600"/>
                <a:ext cx="4800" cy="80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3" name="Google Shape;473;p48"/>
              <p:cNvCxnSpPr/>
              <p:nvPr/>
            </p:nvCxnSpPr>
            <p:spPr>
              <a:xfrm rot="10800000">
                <a:off x="6606450" y="2120325"/>
                <a:ext cx="878400" cy="4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4" name="Google Shape;474;p48"/>
              <p:cNvCxnSpPr/>
              <p:nvPr/>
            </p:nvCxnSpPr>
            <p:spPr>
              <a:xfrm flipH="1" rot="10800000">
                <a:off x="6321675" y="2115200"/>
                <a:ext cx="284700" cy="294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5" name="Google Shape;475;p48"/>
              <p:cNvSpPr/>
              <p:nvPr/>
            </p:nvSpPr>
            <p:spPr>
              <a:xfrm>
                <a:off x="6900793" y="1874725"/>
                <a:ext cx="91500" cy="88500"/>
              </a:xfrm>
              <a:prstGeom prst="ellipse">
                <a:avLst/>
              </a:prstGeom>
              <a:solidFill>
                <a:srgbClr val="8888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6" name="Google Shape;476;p48"/>
              <p:cNvSpPr/>
              <p:nvPr/>
            </p:nvSpPr>
            <p:spPr>
              <a:xfrm>
                <a:off x="6678893" y="1982550"/>
                <a:ext cx="91500" cy="88500"/>
              </a:xfrm>
              <a:prstGeom prst="ellipse">
                <a:avLst/>
              </a:prstGeom>
              <a:solidFill>
                <a:srgbClr val="8888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7" name="Google Shape;477;p48"/>
              <p:cNvSpPr/>
              <p:nvPr/>
            </p:nvSpPr>
            <p:spPr>
              <a:xfrm>
                <a:off x="6814093" y="2213375"/>
                <a:ext cx="91500" cy="88500"/>
              </a:xfrm>
              <a:prstGeom prst="ellipse">
                <a:avLst/>
              </a:prstGeom>
              <a:solidFill>
                <a:srgbClr val="8888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8" name="Google Shape;478;p48"/>
              <p:cNvSpPr/>
              <p:nvPr/>
            </p:nvSpPr>
            <p:spPr>
              <a:xfrm>
                <a:off x="6999893" y="2105400"/>
                <a:ext cx="91500" cy="88500"/>
              </a:xfrm>
              <a:prstGeom prst="ellipse">
                <a:avLst/>
              </a:prstGeom>
              <a:solidFill>
                <a:srgbClr val="8888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479" name="Google Shape;479;p48"/>
              <p:cNvGrpSpPr/>
              <p:nvPr/>
            </p:nvGrpSpPr>
            <p:grpSpPr>
              <a:xfrm>
                <a:off x="6390350" y="1608725"/>
                <a:ext cx="211081" cy="348450"/>
                <a:chOff x="8746175" y="3023550"/>
                <a:chExt cx="211081" cy="348450"/>
              </a:xfrm>
            </p:grpSpPr>
            <p:cxnSp>
              <p:nvCxnSpPr>
                <p:cNvPr id="480" name="Google Shape;480;p48"/>
                <p:cNvCxnSpPr/>
                <p:nvPr/>
              </p:nvCxnSpPr>
              <p:spPr>
                <a:xfrm flipH="1" rot="10800000">
                  <a:off x="8751075" y="3023550"/>
                  <a:ext cx="152100" cy="137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D966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481" name="Google Shape;481;p48"/>
                <p:cNvCxnSpPr/>
                <p:nvPr/>
              </p:nvCxnSpPr>
              <p:spPr>
                <a:xfrm>
                  <a:off x="8765856" y="3190389"/>
                  <a:ext cx="191400" cy="49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D966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482" name="Google Shape;482;p48"/>
                <p:cNvCxnSpPr/>
                <p:nvPr/>
              </p:nvCxnSpPr>
              <p:spPr>
                <a:xfrm>
                  <a:off x="8746175" y="3195300"/>
                  <a:ext cx="88500" cy="176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D966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483" name="Google Shape;483;p48"/>
              <p:cNvGrpSpPr/>
              <p:nvPr/>
            </p:nvGrpSpPr>
            <p:grpSpPr>
              <a:xfrm rot="-5400000">
                <a:off x="6498288" y="2105725"/>
                <a:ext cx="211081" cy="348450"/>
                <a:chOff x="8746175" y="3023550"/>
                <a:chExt cx="211081" cy="348450"/>
              </a:xfrm>
            </p:grpSpPr>
            <p:cxnSp>
              <p:nvCxnSpPr>
                <p:cNvPr id="484" name="Google Shape;484;p48"/>
                <p:cNvCxnSpPr/>
                <p:nvPr/>
              </p:nvCxnSpPr>
              <p:spPr>
                <a:xfrm flipH="1" rot="10800000">
                  <a:off x="8751075" y="3023550"/>
                  <a:ext cx="152100" cy="137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D966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485" name="Google Shape;485;p48"/>
                <p:cNvCxnSpPr/>
                <p:nvPr/>
              </p:nvCxnSpPr>
              <p:spPr>
                <a:xfrm>
                  <a:off x="8765856" y="3190389"/>
                  <a:ext cx="191400" cy="49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D966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486" name="Google Shape;486;p48"/>
                <p:cNvCxnSpPr/>
                <p:nvPr/>
              </p:nvCxnSpPr>
              <p:spPr>
                <a:xfrm>
                  <a:off x="8746175" y="3195300"/>
                  <a:ext cx="88500" cy="176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D966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487" name="Google Shape;487;p48"/>
              <p:cNvGrpSpPr/>
              <p:nvPr/>
            </p:nvGrpSpPr>
            <p:grpSpPr>
              <a:xfrm rot="5400000">
                <a:off x="6940113" y="1510575"/>
                <a:ext cx="211081" cy="348450"/>
                <a:chOff x="8746175" y="3023550"/>
                <a:chExt cx="211081" cy="348450"/>
              </a:xfrm>
            </p:grpSpPr>
            <p:cxnSp>
              <p:nvCxnSpPr>
                <p:cNvPr id="488" name="Google Shape;488;p48"/>
                <p:cNvCxnSpPr/>
                <p:nvPr/>
              </p:nvCxnSpPr>
              <p:spPr>
                <a:xfrm flipH="1" rot="10800000">
                  <a:off x="8751075" y="3023550"/>
                  <a:ext cx="152100" cy="137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D966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489" name="Google Shape;489;p48"/>
                <p:cNvCxnSpPr/>
                <p:nvPr/>
              </p:nvCxnSpPr>
              <p:spPr>
                <a:xfrm>
                  <a:off x="8765856" y="3190389"/>
                  <a:ext cx="191400" cy="49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D966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490" name="Google Shape;490;p48"/>
                <p:cNvCxnSpPr/>
                <p:nvPr/>
              </p:nvCxnSpPr>
              <p:spPr>
                <a:xfrm>
                  <a:off x="8746175" y="3195300"/>
                  <a:ext cx="88500" cy="176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D966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491" name="Google Shape;491;p48"/>
              <p:cNvSpPr/>
              <p:nvPr/>
            </p:nvSpPr>
            <p:spPr>
              <a:xfrm>
                <a:off x="6716598" y="1760150"/>
                <a:ext cx="45600" cy="456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2" name="Google Shape;492;p48"/>
              <p:cNvSpPr/>
              <p:nvPr/>
            </p:nvSpPr>
            <p:spPr>
              <a:xfrm>
                <a:off x="6935836" y="1882386"/>
                <a:ext cx="45600" cy="456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3" name="Google Shape;493;p48"/>
              <p:cNvSpPr/>
              <p:nvPr/>
            </p:nvSpPr>
            <p:spPr>
              <a:xfrm>
                <a:off x="6685393" y="2004622"/>
                <a:ext cx="45600" cy="456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4" name="Google Shape;494;p48"/>
              <p:cNvSpPr/>
              <p:nvPr/>
            </p:nvSpPr>
            <p:spPr>
              <a:xfrm>
                <a:off x="6823231" y="2240503"/>
                <a:ext cx="45600" cy="456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495" name="Google Shape;495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99600" y="743275"/>
              <a:ext cx="858874" cy="8588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96" name="Google Shape;496;p48"/>
            <p:cNvCxnSpPr/>
            <p:nvPr/>
          </p:nvCxnSpPr>
          <p:spPr>
            <a:xfrm>
              <a:off x="4922350" y="1782950"/>
              <a:ext cx="1212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97" name="Google Shape;497;p48"/>
            <p:cNvSpPr txBox="1"/>
            <p:nvPr/>
          </p:nvSpPr>
          <p:spPr>
            <a:xfrm>
              <a:off x="3187913" y="834350"/>
              <a:ext cx="1936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2. Project onto Walls</a:t>
              </a:r>
              <a:endPara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8" name="Google Shape;498;p48"/>
            <p:cNvSpPr txBox="1"/>
            <p:nvPr/>
          </p:nvSpPr>
          <p:spPr>
            <a:xfrm>
              <a:off x="5932575" y="834350"/>
              <a:ext cx="1936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3. Calculate Light Probes</a:t>
              </a:r>
              <a:endPara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9" name="Google Shape;499;p48"/>
            <p:cNvSpPr txBox="1"/>
            <p:nvPr/>
          </p:nvSpPr>
          <p:spPr>
            <a:xfrm>
              <a:off x="508775" y="1505900"/>
              <a:ext cx="2652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DE2526"/>
                </a:buClr>
                <a:buSzPts val="1200"/>
                <a:buFont typeface="Open Sans"/>
                <a:buAutoNum type="arabicPeriod"/>
              </a:pPr>
              <a:r>
                <a:rPr b="1" lang="en" sz="1200">
                  <a:solidFill>
                    <a:srgbClr val="DE2526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 based Lighting</a:t>
              </a:r>
              <a:br>
                <a:rPr b="1" lang="en" sz="1200">
                  <a:solidFill>
                    <a:srgbClr val="DE2526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" sz="1200">
                  <a:solidFill>
                    <a:srgbClr val="DE2526"/>
                  </a:solidFill>
                  <a:latin typeface="Open Sans"/>
                  <a:ea typeface="Open Sans"/>
                  <a:cs typeface="Open Sans"/>
                  <a:sym typeface="Open Sans"/>
                </a:rPr>
                <a:t>u</a:t>
              </a:r>
              <a:r>
                <a:rPr b="1" lang="en" sz="1200">
                  <a:solidFill>
                    <a:srgbClr val="DE2526"/>
                  </a:solidFill>
                  <a:latin typeface="Open Sans"/>
                  <a:ea typeface="Open Sans"/>
                  <a:cs typeface="Open Sans"/>
                  <a:sym typeface="Open Sans"/>
                </a:rPr>
                <a:t>sing emissive Materials</a:t>
              </a:r>
              <a:endParaRPr b="1" sz="1200">
                <a:solidFill>
                  <a:srgbClr val="DE25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00" name="Google Shape;500;p48"/>
          <p:cNvGrpSpPr/>
          <p:nvPr/>
        </p:nvGrpSpPr>
        <p:grpSpPr>
          <a:xfrm>
            <a:off x="508775" y="2480400"/>
            <a:ext cx="8311313" cy="2098075"/>
            <a:chOff x="508775" y="2480400"/>
            <a:chExt cx="8311313" cy="2098075"/>
          </a:xfrm>
        </p:grpSpPr>
        <p:sp>
          <p:nvSpPr>
            <p:cNvPr id="501" name="Google Shape;501;p48"/>
            <p:cNvSpPr/>
            <p:nvPr/>
          </p:nvSpPr>
          <p:spPr>
            <a:xfrm>
              <a:off x="5556875" y="2938950"/>
              <a:ext cx="2742600" cy="1339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02" name="Google Shape;502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929030">
              <a:off x="6607375" y="3538637"/>
              <a:ext cx="982101" cy="5524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90425" y="2988875"/>
              <a:ext cx="982101" cy="982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799864">
              <a:off x="7011858" y="2490115"/>
              <a:ext cx="411311" cy="41130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05" name="Google Shape;505;p48"/>
            <p:cNvCxnSpPr/>
            <p:nvPr/>
          </p:nvCxnSpPr>
          <p:spPr>
            <a:xfrm>
              <a:off x="6898563" y="2480400"/>
              <a:ext cx="11700" cy="673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06" name="Google Shape;506;p48"/>
            <p:cNvSpPr txBox="1"/>
            <p:nvPr/>
          </p:nvSpPr>
          <p:spPr>
            <a:xfrm>
              <a:off x="5932575" y="4239775"/>
              <a:ext cx="1936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4. Transmit Light Probes</a:t>
              </a:r>
              <a:endPara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07" name="Google Shape;507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37988" y="2536025"/>
              <a:ext cx="982101" cy="982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48"/>
            <p:cNvSpPr txBox="1"/>
            <p:nvPr/>
          </p:nvSpPr>
          <p:spPr>
            <a:xfrm>
              <a:off x="508775" y="3331650"/>
              <a:ext cx="3221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  2.     Streaming of Light Probes</a:t>
              </a:r>
              <a:br>
                <a:rPr lang="en" sz="12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" sz="12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     to multiple mobile Clients</a:t>
              </a:r>
              <a:endParaRPr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09" name="Google Shape;509;p48"/>
          <p:cNvGrpSpPr/>
          <p:nvPr/>
        </p:nvGrpSpPr>
        <p:grpSpPr>
          <a:xfrm>
            <a:off x="508775" y="743275"/>
            <a:ext cx="8249700" cy="1709325"/>
            <a:chOff x="508775" y="743275"/>
            <a:chExt cx="8249700" cy="1709325"/>
          </a:xfrm>
        </p:grpSpPr>
        <p:sp>
          <p:nvSpPr>
            <p:cNvPr id="510" name="Google Shape;510;p48"/>
            <p:cNvSpPr/>
            <p:nvPr/>
          </p:nvSpPr>
          <p:spPr>
            <a:xfrm>
              <a:off x="3376650" y="1113100"/>
              <a:ext cx="4922700" cy="1339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3810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11" name="Google Shape;511;p48"/>
            <p:cNvGrpSpPr/>
            <p:nvPr/>
          </p:nvGrpSpPr>
          <p:grpSpPr>
            <a:xfrm>
              <a:off x="3572113" y="1223450"/>
              <a:ext cx="1168075" cy="1119000"/>
              <a:chOff x="3725125" y="1295700"/>
              <a:chExt cx="1168075" cy="1119000"/>
            </a:xfrm>
          </p:grpSpPr>
          <p:sp>
            <p:nvSpPr>
              <p:cNvPr id="512" name="Google Shape;512;p48"/>
              <p:cNvSpPr/>
              <p:nvPr/>
            </p:nvSpPr>
            <p:spPr>
              <a:xfrm>
                <a:off x="3725125" y="1295700"/>
                <a:ext cx="1163100" cy="1119000"/>
              </a:xfrm>
              <a:prstGeom prst="cube">
                <a:avLst>
                  <a:gd fmla="val 25000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3" name="Google Shape;513;p48"/>
              <p:cNvSpPr/>
              <p:nvPr/>
            </p:nvSpPr>
            <p:spPr>
              <a:xfrm>
                <a:off x="4152093" y="1933725"/>
                <a:ext cx="91500" cy="88500"/>
              </a:xfrm>
              <a:prstGeom prst="ellipse">
                <a:avLst/>
              </a:prstGeom>
              <a:solidFill>
                <a:srgbClr val="DE25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514" name="Google Shape;514;p48"/>
              <p:cNvCxnSpPr/>
              <p:nvPr/>
            </p:nvCxnSpPr>
            <p:spPr>
              <a:xfrm>
                <a:off x="4009775" y="1300600"/>
                <a:ext cx="4800" cy="80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5" name="Google Shape;515;p48"/>
              <p:cNvCxnSpPr/>
              <p:nvPr/>
            </p:nvCxnSpPr>
            <p:spPr>
              <a:xfrm rot="10800000">
                <a:off x="4014800" y="2120325"/>
                <a:ext cx="878400" cy="4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48"/>
              <p:cNvCxnSpPr/>
              <p:nvPr/>
            </p:nvCxnSpPr>
            <p:spPr>
              <a:xfrm flipH="1" rot="10800000">
                <a:off x="3730025" y="2115200"/>
                <a:ext cx="284700" cy="294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7" name="Google Shape;517;p48"/>
              <p:cNvCxnSpPr/>
              <p:nvPr/>
            </p:nvCxnSpPr>
            <p:spPr>
              <a:xfrm rot="10800000">
                <a:off x="3876975" y="1698025"/>
                <a:ext cx="191700" cy="1719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18" name="Google Shape;518;p48"/>
              <p:cNvCxnSpPr/>
              <p:nvPr/>
            </p:nvCxnSpPr>
            <p:spPr>
              <a:xfrm flipH="1" rot="10800000">
                <a:off x="4309150" y="1693225"/>
                <a:ext cx="196200" cy="1815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19" name="Google Shape;519;p48"/>
              <p:cNvCxnSpPr/>
              <p:nvPr/>
            </p:nvCxnSpPr>
            <p:spPr>
              <a:xfrm>
                <a:off x="4313950" y="2071050"/>
                <a:ext cx="186600" cy="157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20" name="Google Shape;520;p48"/>
              <p:cNvCxnSpPr/>
              <p:nvPr/>
            </p:nvCxnSpPr>
            <p:spPr>
              <a:xfrm flipH="1">
                <a:off x="3945950" y="2085875"/>
                <a:ext cx="176700" cy="2160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grpSp>
          <p:nvGrpSpPr>
            <p:cNvPr id="521" name="Google Shape;521;p48"/>
            <p:cNvGrpSpPr/>
            <p:nvPr/>
          </p:nvGrpSpPr>
          <p:grpSpPr>
            <a:xfrm>
              <a:off x="6316788" y="1223450"/>
              <a:ext cx="1168075" cy="1119000"/>
              <a:chOff x="6316775" y="1295700"/>
              <a:chExt cx="1168075" cy="1119000"/>
            </a:xfrm>
          </p:grpSpPr>
          <p:sp>
            <p:nvSpPr>
              <p:cNvPr id="522" name="Google Shape;522;p48"/>
              <p:cNvSpPr/>
              <p:nvPr/>
            </p:nvSpPr>
            <p:spPr>
              <a:xfrm>
                <a:off x="6316775" y="1295700"/>
                <a:ext cx="1163100" cy="1119000"/>
              </a:xfrm>
              <a:prstGeom prst="cube">
                <a:avLst>
                  <a:gd fmla="val 25000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3" name="Google Shape;523;p48"/>
              <p:cNvSpPr/>
              <p:nvPr/>
            </p:nvSpPr>
            <p:spPr>
              <a:xfrm>
                <a:off x="6707756" y="1738700"/>
                <a:ext cx="91500" cy="88500"/>
              </a:xfrm>
              <a:prstGeom prst="ellipse">
                <a:avLst/>
              </a:prstGeom>
              <a:solidFill>
                <a:srgbClr val="8888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cxnSp>
            <p:nvCxnSpPr>
              <p:cNvPr id="524" name="Google Shape;524;p48"/>
              <p:cNvCxnSpPr/>
              <p:nvPr/>
            </p:nvCxnSpPr>
            <p:spPr>
              <a:xfrm>
                <a:off x="6601425" y="1300600"/>
                <a:ext cx="4800" cy="80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5" name="Google Shape;525;p48"/>
              <p:cNvCxnSpPr/>
              <p:nvPr/>
            </p:nvCxnSpPr>
            <p:spPr>
              <a:xfrm rot="10800000">
                <a:off x="6606450" y="2120325"/>
                <a:ext cx="878400" cy="4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6" name="Google Shape;526;p48"/>
              <p:cNvCxnSpPr/>
              <p:nvPr/>
            </p:nvCxnSpPr>
            <p:spPr>
              <a:xfrm flipH="1" rot="10800000">
                <a:off x="6321675" y="2115200"/>
                <a:ext cx="284700" cy="294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27" name="Google Shape;527;p48"/>
              <p:cNvSpPr/>
              <p:nvPr/>
            </p:nvSpPr>
            <p:spPr>
              <a:xfrm>
                <a:off x="6900793" y="1874725"/>
                <a:ext cx="91500" cy="88500"/>
              </a:xfrm>
              <a:prstGeom prst="ellipse">
                <a:avLst/>
              </a:prstGeom>
              <a:solidFill>
                <a:srgbClr val="8888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8" name="Google Shape;528;p48"/>
              <p:cNvSpPr/>
              <p:nvPr/>
            </p:nvSpPr>
            <p:spPr>
              <a:xfrm>
                <a:off x="6678893" y="1982550"/>
                <a:ext cx="91500" cy="88500"/>
              </a:xfrm>
              <a:prstGeom prst="ellipse">
                <a:avLst/>
              </a:prstGeom>
              <a:solidFill>
                <a:srgbClr val="8888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9" name="Google Shape;529;p48"/>
              <p:cNvSpPr/>
              <p:nvPr/>
            </p:nvSpPr>
            <p:spPr>
              <a:xfrm>
                <a:off x="6814093" y="2213375"/>
                <a:ext cx="91500" cy="88500"/>
              </a:xfrm>
              <a:prstGeom prst="ellipse">
                <a:avLst/>
              </a:prstGeom>
              <a:solidFill>
                <a:srgbClr val="8888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0" name="Google Shape;530;p48"/>
              <p:cNvSpPr/>
              <p:nvPr/>
            </p:nvSpPr>
            <p:spPr>
              <a:xfrm>
                <a:off x="6999893" y="2105400"/>
                <a:ext cx="91500" cy="88500"/>
              </a:xfrm>
              <a:prstGeom prst="ellipse">
                <a:avLst/>
              </a:prstGeom>
              <a:solidFill>
                <a:srgbClr val="88888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531" name="Google Shape;531;p48"/>
              <p:cNvGrpSpPr/>
              <p:nvPr/>
            </p:nvGrpSpPr>
            <p:grpSpPr>
              <a:xfrm>
                <a:off x="6390350" y="1608725"/>
                <a:ext cx="211081" cy="348450"/>
                <a:chOff x="8746175" y="3023550"/>
                <a:chExt cx="211081" cy="348450"/>
              </a:xfrm>
            </p:grpSpPr>
            <p:cxnSp>
              <p:nvCxnSpPr>
                <p:cNvPr id="532" name="Google Shape;532;p48"/>
                <p:cNvCxnSpPr/>
                <p:nvPr/>
              </p:nvCxnSpPr>
              <p:spPr>
                <a:xfrm flipH="1" rot="10800000">
                  <a:off x="8751075" y="3023550"/>
                  <a:ext cx="152100" cy="137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D966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533" name="Google Shape;533;p48"/>
                <p:cNvCxnSpPr/>
                <p:nvPr/>
              </p:nvCxnSpPr>
              <p:spPr>
                <a:xfrm>
                  <a:off x="8765856" y="3190389"/>
                  <a:ext cx="191400" cy="49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D966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534" name="Google Shape;534;p48"/>
                <p:cNvCxnSpPr/>
                <p:nvPr/>
              </p:nvCxnSpPr>
              <p:spPr>
                <a:xfrm>
                  <a:off x="8746175" y="3195300"/>
                  <a:ext cx="88500" cy="176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D966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535" name="Google Shape;535;p48"/>
              <p:cNvGrpSpPr/>
              <p:nvPr/>
            </p:nvGrpSpPr>
            <p:grpSpPr>
              <a:xfrm rot="-5400000">
                <a:off x="6498288" y="2105725"/>
                <a:ext cx="211081" cy="348450"/>
                <a:chOff x="8746175" y="3023550"/>
                <a:chExt cx="211081" cy="348450"/>
              </a:xfrm>
            </p:grpSpPr>
            <p:cxnSp>
              <p:nvCxnSpPr>
                <p:cNvPr id="536" name="Google Shape;536;p48"/>
                <p:cNvCxnSpPr/>
                <p:nvPr/>
              </p:nvCxnSpPr>
              <p:spPr>
                <a:xfrm flipH="1" rot="10800000">
                  <a:off x="8751075" y="3023550"/>
                  <a:ext cx="152100" cy="137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D966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537" name="Google Shape;537;p48"/>
                <p:cNvCxnSpPr/>
                <p:nvPr/>
              </p:nvCxnSpPr>
              <p:spPr>
                <a:xfrm>
                  <a:off x="8765856" y="3190389"/>
                  <a:ext cx="191400" cy="49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D966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538" name="Google Shape;538;p48"/>
                <p:cNvCxnSpPr/>
                <p:nvPr/>
              </p:nvCxnSpPr>
              <p:spPr>
                <a:xfrm>
                  <a:off x="8746175" y="3195300"/>
                  <a:ext cx="88500" cy="176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D966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grpSp>
            <p:nvGrpSpPr>
              <p:cNvPr id="539" name="Google Shape;539;p48"/>
              <p:cNvGrpSpPr/>
              <p:nvPr/>
            </p:nvGrpSpPr>
            <p:grpSpPr>
              <a:xfrm rot="5400000">
                <a:off x="6940113" y="1510575"/>
                <a:ext cx="211081" cy="348450"/>
                <a:chOff x="8746175" y="3023550"/>
                <a:chExt cx="211081" cy="348450"/>
              </a:xfrm>
            </p:grpSpPr>
            <p:cxnSp>
              <p:nvCxnSpPr>
                <p:cNvPr id="540" name="Google Shape;540;p48"/>
                <p:cNvCxnSpPr/>
                <p:nvPr/>
              </p:nvCxnSpPr>
              <p:spPr>
                <a:xfrm flipH="1" rot="10800000">
                  <a:off x="8751075" y="3023550"/>
                  <a:ext cx="152100" cy="1374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D966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541" name="Google Shape;541;p48"/>
                <p:cNvCxnSpPr/>
                <p:nvPr/>
              </p:nvCxnSpPr>
              <p:spPr>
                <a:xfrm>
                  <a:off x="8765856" y="3190389"/>
                  <a:ext cx="191400" cy="49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D966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542" name="Google Shape;542;p48"/>
                <p:cNvCxnSpPr/>
                <p:nvPr/>
              </p:nvCxnSpPr>
              <p:spPr>
                <a:xfrm>
                  <a:off x="8746175" y="3195300"/>
                  <a:ext cx="88500" cy="176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D966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</p:grpSp>
          <p:sp>
            <p:nvSpPr>
              <p:cNvPr id="543" name="Google Shape;543;p48"/>
              <p:cNvSpPr/>
              <p:nvPr/>
            </p:nvSpPr>
            <p:spPr>
              <a:xfrm>
                <a:off x="6716598" y="1760150"/>
                <a:ext cx="45600" cy="456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4" name="Google Shape;544;p48"/>
              <p:cNvSpPr/>
              <p:nvPr/>
            </p:nvSpPr>
            <p:spPr>
              <a:xfrm>
                <a:off x="6935836" y="1882386"/>
                <a:ext cx="45600" cy="456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5" name="Google Shape;545;p48"/>
              <p:cNvSpPr/>
              <p:nvPr/>
            </p:nvSpPr>
            <p:spPr>
              <a:xfrm>
                <a:off x="6685393" y="2004622"/>
                <a:ext cx="45600" cy="456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6" name="Google Shape;546;p48"/>
              <p:cNvSpPr/>
              <p:nvPr/>
            </p:nvSpPr>
            <p:spPr>
              <a:xfrm>
                <a:off x="6823231" y="2240503"/>
                <a:ext cx="45600" cy="45600"/>
              </a:xfrm>
              <a:prstGeom prst="ellipse">
                <a:avLst/>
              </a:prstGeom>
              <a:solidFill>
                <a:srgbClr val="FFD9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pic>
          <p:nvPicPr>
            <p:cNvPr id="547" name="Google Shape;547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99600" y="743275"/>
              <a:ext cx="858874" cy="85887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48" name="Google Shape;548;p48"/>
            <p:cNvCxnSpPr/>
            <p:nvPr/>
          </p:nvCxnSpPr>
          <p:spPr>
            <a:xfrm>
              <a:off x="4922350" y="1782950"/>
              <a:ext cx="1212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49" name="Google Shape;549;p48"/>
            <p:cNvSpPr txBox="1"/>
            <p:nvPr/>
          </p:nvSpPr>
          <p:spPr>
            <a:xfrm>
              <a:off x="3187913" y="834350"/>
              <a:ext cx="1936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2. Project onto Walls</a:t>
              </a:r>
              <a:endPara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0" name="Google Shape;550;p48"/>
            <p:cNvSpPr txBox="1"/>
            <p:nvPr/>
          </p:nvSpPr>
          <p:spPr>
            <a:xfrm>
              <a:off x="5932575" y="834350"/>
              <a:ext cx="1936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3. Calculate Light Probes</a:t>
              </a:r>
              <a:endPara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51" name="Google Shape;551;p48"/>
            <p:cNvSpPr txBox="1"/>
            <p:nvPr/>
          </p:nvSpPr>
          <p:spPr>
            <a:xfrm>
              <a:off x="508775" y="1505900"/>
              <a:ext cx="26526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Open Sans"/>
                <a:buAutoNum type="arabicPeriod"/>
              </a:pPr>
              <a:r>
                <a:rPr lang="en" sz="12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 based Lighting</a:t>
              </a:r>
              <a:br>
                <a:rPr lang="en" sz="12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" sz="12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using emissive Materials</a:t>
              </a:r>
              <a:endParaRPr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52" name="Google Shape;552;p48"/>
          <p:cNvGrpSpPr/>
          <p:nvPr/>
        </p:nvGrpSpPr>
        <p:grpSpPr>
          <a:xfrm>
            <a:off x="508775" y="2480400"/>
            <a:ext cx="8311313" cy="2098075"/>
            <a:chOff x="508775" y="2480400"/>
            <a:chExt cx="8311313" cy="2098075"/>
          </a:xfrm>
        </p:grpSpPr>
        <p:sp>
          <p:nvSpPr>
            <p:cNvPr id="553" name="Google Shape;553;p48"/>
            <p:cNvSpPr/>
            <p:nvPr/>
          </p:nvSpPr>
          <p:spPr>
            <a:xfrm>
              <a:off x="5556875" y="2938950"/>
              <a:ext cx="2742600" cy="1339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38100">
              <a:solidFill>
                <a:srgbClr val="DE252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54" name="Google Shape;554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929030">
              <a:off x="6607375" y="3538637"/>
              <a:ext cx="982101" cy="5524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90425" y="2988875"/>
              <a:ext cx="982101" cy="982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799864">
              <a:off x="7011858" y="2490115"/>
              <a:ext cx="411311" cy="41130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57" name="Google Shape;557;p48"/>
            <p:cNvCxnSpPr/>
            <p:nvPr/>
          </p:nvCxnSpPr>
          <p:spPr>
            <a:xfrm>
              <a:off x="6898563" y="2480400"/>
              <a:ext cx="11700" cy="6732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58" name="Google Shape;558;p48"/>
            <p:cNvSpPr txBox="1"/>
            <p:nvPr/>
          </p:nvSpPr>
          <p:spPr>
            <a:xfrm>
              <a:off x="5932575" y="4239775"/>
              <a:ext cx="19365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4. Transmit Light Probes</a:t>
              </a:r>
              <a:endParaRPr sz="10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59" name="Google Shape;559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37988" y="2536025"/>
              <a:ext cx="982101" cy="982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" name="Google Shape;560;p48"/>
            <p:cNvSpPr txBox="1"/>
            <p:nvPr/>
          </p:nvSpPr>
          <p:spPr>
            <a:xfrm>
              <a:off x="508775" y="3331650"/>
              <a:ext cx="3221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DE2526"/>
                  </a:solidFill>
                  <a:latin typeface="Open Sans"/>
                  <a:ea typeface="Open Sans"/>
                  <a:cs typeface="Open Sans"/>
                  <a:sym typeface="Open Sans"/>
                </a:rPr>
                <a:t>  2.     Streaming of Light Probes</a:t>
              </a:r>
              <a:br>
                <a:rPr b="1" lang="en" sz="1200">
                  <a:solidFill>
                    <a:srgbClr val="DE2526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b="1" lang="en" sz="1200">
                  <a:solidFill>
                    <a:srgbClr val="DE2526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     to multiple mobile Clients</a:t>
              </a:r>
              <a:endParaRPr b="1" sz="1200">
                <a:solidFill>
                  <a:srgbClr val="DE25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9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Capture the Environment</a:t>
            </a:r>
            <a:endParaRPr/>
          </a:p>
        </p:txBody>
      </p:sp>
      <p:graphicFrame>
        <p:nvGraphicFramePr>
          <p:cNvPr id="566" name="Google Shape;566;p49"/>
          <p:cNvGraphicFramePr/>
          <p:nvPr/>
        </p:nvGraphicFramePr>
        <p:xfrm>
          <a:off x="656050" y="111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{3FCEAC32-DD24-4BCC-A9C5-B30FBA01A880}</a:tableStyleId>
              </a:tblPr>
              <a:tblGrid>
                <a:gridCol w="2645200"/>
                <a:gridCol w="2645200"/>
                <a:gridCol w="2645200"/>
              </a:tblGrid>
              <a:tr h="85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Ricoh Theta Z1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Vuze XR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51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Lenses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2x 180° x 180°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2x 180° x 180°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Video Resolution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 to 4K @ 30FPS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 to 5.7K @ 30FPS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HDR support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For photos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Live Streaming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A0C850"/>
                          </a:solidFill>
                        </a:rPr>
                        <a:t>Over USB</a:t>
                      </a:r>
                      <a:r>
                        <a:rPr lang="en"/>
                        <a:t> or per App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 App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1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Software Availability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 their Website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DE2526"/>
                          </a:solidFill>
                        </a:rPr>
                        <a:t>Discontinued</a:t>
                      </a:r>
                      <a:endParaRPr b="1">
                        <a:solidFill>
                          <a:srgbClr val="DE2526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67" name="Google Shape;5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738" y="1113225"/>
            <a:ext cx="851226" cy="85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 rotWithShape="1">
          <a:blip r:embed="rId4">
            <a:alphaModFix/>
          </a:blip>
          <a:srcRect b="0" l="22169" r="20841" t="0"/>
          <a:stretch/>
        </p:blipFill>
        <p:spPr>
          <a:xfrm>
            <a:off x="7461325" y="1113225"/>
            <a:ext cx="926949" cy="85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0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Capture the Environment</a:t>
            </a:r>
            <a:endParaRPr/>
          </a:p>
        </p:txBody>
      </p:sp>
      <p:sp>
        <p:nvSpPr>
          <p:cNvPr id="574" name="Google Shape;574;p50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75" name="Google Shape;575;p50"/>
          <p:cNvGraphicFramePr/>
          <p:nvPr/>
        </p:nvGraphicFramePr>
        <p:xfrm>
          <a:off x="656050" y="111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{3FCEAC32-DD24-4BCC-A9C5-B30FBA01A880}</a:tableStyleId>
              </a:tblPr>
              <a:tblGrid>
                <a:gridCol w="1983900"/>
                <a:gridCol w="1983900"/>
                <a:gridCol w="1983900"/>
                <a:gridCol w="1983900"/>
              </a:tblGrid>
              <a:tr h="124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Ricoh Theta Z1</a:t>
                      </a:r>
                      <a:endParaRPr sz="1200"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Ricoh UVC Driver</a:t>
                      </a:r>
                      <a:endParaRPr sz="1200"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OBS</a:t>
                      </a:r>
                      <a:endParaRPr sz="1200"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Unity Project</a:t>
                      </a:r>
                      <a:endParaRPr sz="1200"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Captures Video</a:t>
                      </a:r>
                      <a:endParaRPr sz="1200"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Enables</a:t>
                      </a:r>
                      <a:br>
                        <a:rPr lang="en" sz="1200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lang="en" sz="1200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Live Streaming</a:t>
                      </a:r>
                      <a:endParaRPr sz="1200"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Virtual Webcam to convert Image format</a:t>
                      </a:r>
                      <a:endParaRPr sz="1200"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Webcam to RenderTexture</a:t>
                      </a:r>
                      <a:endParaRPr sz="1200">
                        <a:solidFill>
                          <a:schemeClr val="accen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76" name="Google Shape;5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100" y="1113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6650" y="1113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5200" y="11132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0"/>
          <p:cNvPicPr preferRelativeResize="0"/>
          <p:nvPr/>
        </p:nvPicPr>
        <p:blipFill rotWithShape="1">
          <a:blip r:embed="rId6">
            <a:alphaModFix/>
          </a:blip>
          <a:srcRect b="0" l="0" r="66948" t="0"/>
          <a:stretch/>
        </p:blipFill>
        <p:spPr>
          <a:xfrm>
            <a:off x="7125850" y="1190049"/>
            <a:ext cx="956124" cy="10655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0" name="Google Shape;580;p50"/>
          <p:cNvCxnSpPr>
            <a:stCxn id="576" idx="3"/>
            <a:endCxn id="577" idx="1"/>
          </p:cNvCxnSpPr>
          <p:nvPr/>
        </p:nvCxnSpPr>
        <p:spPr>
          <a:xfrm>
            <a:off x="2217300" y="1722825"/>
            <a:ext cx="809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1" name="Google Shape;581;p50"/>
          <p:cNvCxnSpPr>
            <a:stCxn id="577" idx="3"/>
            <a:endCxn id="578" idx="1"/>
          </p:cNvCxnSpPr>
          <p:nvPr/>
        </p:nvCxnSpPr>
        <p:spPr>
          <a:xfrm>
            <a:off x="4245850" y="1722825"/>
            <a:ext cx="809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2" name="Google Shape;582;p50"/>
          <p:cNvCxnSpPr>
            <a:stCxn id="578" idx="3"/>
            <a:endCxn id="579" idx="1"/>
          </p:cNvCxnSpPr>
          <p:nvPr/>
        </p:nvCxnSpPr>
        <p:spPr>
          <a:xfrm>
            <a:off x="6274400" y="1722825"/>
            <a:ext cx="851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1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lang="en"/>
              <a:t>Capture the Environment</a:t>
            </a:r>
            <a:endParaRPr/>
          </a:p>
        </p:txBody>
      </p:sp>
      <p:sp>
        <p:nvSpPr>
          <p:cNvPr id="588" name="Google Shape;588;p51"/>
          <p:cNvSpPr txBox="1"/>
          <p:nvPr>
            <p:ph idx="1" type="body"/>
          </p:nvPr>
        </p:nvSpPr>
        <p:spPr>
          <a:xfrm>
            <a:off x="3472003" y="1113225"/>
            <a:ext cx="51195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Selectable webcam device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 static images for testing</a:t>
            </a:r>
            <a:endParaRPr/>
          </a:p>
        </p:txBody>
      </p:sp>
      <p:pic>
        <p:nvPicPr>
          <p:cNvPr id="589" name="Google Shape;589;p51"/>
          <p:cNvPicPr preferRelativeResize="0"/>
          <p:nvPr/>
        </p:nvPicPr>
        <p:blipFill rotWithShape="1">
          <a:blip r:embed="rId3">
            <a:alphaModFix/>
          </a:blip>
          <a:srcRect b="31079" l="19230" r="30689" t="11270"/>
          <a:stretch/>
        </p:blipFill>
        <p:spPr>
          <a:xfrm>
            <a:off x="656025" y="843625"/>
            <a:ext cx="2631295" cy="3608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775" y="2221925"/>
            <a:ext cx="4460723" cy="223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/>
          <p:nvPr>
            <p:ph idx="2" type="pic"/>
          </p:nvPr>
        </p:nvSpPr>
        <p:spPr>
          <a:xfrm>
            <a:off x="0" y="4"/>
            <a:ext cx="9144000" cy="4596900"/>
          </a:xfrm>
          <a:prstGeom prst="rect">
            <a:avLst/>
          </a:prstGeom>
        </p:spPr>
      </p:sp>
      <p:sp>
        <p:nvSpPr>
          <p:cNvPr id="285" name="Google Shape;285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6" name="Google Shape;286;p34" title="vr_teas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823" y="0"/>
            <a:ext cx="68580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2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Projection onto Walls</a:t>
            </a:r>
            <a:endParaRPr/>
          </a:p>
        </p:txBody>
      </p:sp>
      <p:sp>
        <p:nvSpPr>
          <p:cNvPr id="596" name="Google Shape;596;p52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276" y="607063"/>
            <a:ext cx="4088283" cy="392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13" y="1110875"/>
            <a:ext cx="2549125" cy="12745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9" name="Google Shape;599;p52"/>
          <p:cNvGrpSpPr/>
          <p:nvPr/>
        </p:nvGrpSpPr>
        <p:grpSpPr>
          <a:xfrm>
            <a:off x="1344909" y="2877625"/>
            <a:ext cx="1168075" cy="1119000"/>
            <a:chOff x="3725125" y="1295700"/>
            <a:chExt cx="1168075" cy="1119000"/>
          </a:xfrm>
        </p:grpSpPr>
        <p:sp>
          <p:nvSpPr>
            <p:cNvPr id="600" name="Google Shape;600;p52"/>
            <p:cNvSpPr/>
            <p:nvPr/>
          </p:nvSpPr>
          <p:spPr>
            <a:xfrm>
              <a:off x="3725125" y="1295700"/>
              <a:ext cx="1163100" cy="1119000"/>
            </a:xfrm>
            <a:prstGeom prst="cube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1" name="Google Shape;601;p52"/>
            <p:cNvSpPr/>
            <p:nvPr/>
          </p:nvSpPr>
          <p:spPr>
            <a:xfrm>
              <a:off x="4152093" y="1933725"/>
              <a:ext cx="91500" cy="88500"/>
            </a:xfrm>
            <a:prstGeom prst="ellipse">
              <a:avLst/>
            </a:prstGeom>
            <a:solidFill>
              <a:srgbClr val="DE25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602" name="Google Shape;602;p52"/>
            <p:cNvCxnSpPr/>
            <p:nvPr/>
          </p:nvCxnSpPr>
          <p:spPr>
            <a:xfrm>
              <a:off x="4009775" y="1300600"/>
              <a:ext cx="4800" cy="809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3" name="Google Shape;603;p52"/>
            <p:cNvCxnSpPr/>
            <p:nvPr/>
          </p:nvCxnSpPr>
          <p:spPr>
            <a:xfrm rot="10800000">
              <a:off x="4014800" y="2120325"/>
              <a:ext cx="878400" cy="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4" name="Google Shape;604;p52"/>
            <p:cNvCxnSpPr/>
            <p:nvPr/>
          </p:nvCxnSpPr>
          <p:spPr>
            <a:xfrm flipH="1" rot="10800000">
              <a:off x="3730025" y="2115200"/>
              <a:ext cx="284700" cy="294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5" name="Google Shape;605;p52"/>
            <p:cNvCxnSpPr/>
            <p:nvPr/>
          </p:nvCxnSpPr>
          <p:spPr>
            <a:xfrm rot="10800000">
              <a:off x="3876975" y="1698025"/>
              <a:ext cx="191700" cy="171900"/>
            </a:xfrm>
            <a:prstGeom prst="straightConnector1">
              <a:avLst/>
            </a:prstGeom>
            <a:noFill/>
            <a:ln cap="flat" cmpd="sng" w="19050">
              <a:solidFill>
                <a:srgbClr val="FFD9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6" name="Google Shape;606;p52"/>
            <p:cNvCxnSpPr/>
            <p:nvPr/>
          </p:nvCxnSpPr>
          <p:spPr>
            <a:xfrm flipH="1" rot="10800000">
              <a:off x="4309150" y="1693225"/>
              <a:ext cx="196200" cy="181500"/>
            </a:xfrm>
            <a:prstGeom prst="straightConnector1">
              <a:avLst/>
            </a:prstGeom>
            <a:noFill/>
            <a:ln cap="flat" cmpd="sng" w="19050">
              <a:solidFill>
                <a:srgbClr val="FFD9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7" name="Google Shape;607;p52"/>
            <p:cNvCxnSpPr/>
            <p:nvPr/>
          </p:nvCxnSpPr>
          <p:spPr>
            <a:xfrm>
              <a:off x="4313950" y="2071050"/>
              <a:ext cx="186600" cy="157200"/>
            </a:xfrm>
            <a:prstGeom prst="straightConnector1">
              <a:avLst/>
            </a:prstGeom>
            <a:noFill/>
            <a:ln cap="flat" cmpd="sng" w="19050">
              <a:solidFill>
                <a:srgbClr val="FFD9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08" name="Google Shape;608;p52"/>
            <p:cNvCxnSpPr/>
            <p:nvPr/>
          </p:nvCxnSpPr>
          <p:spPr>
            <a:xfrm flipH="1">
              <a:off x="3945950" y="2085875"/>
              <a:ext cx="176700" cy="216000"/>
            </a:xfrm>
            <a:prstGeom prst="straightConnector1">
              <a:avLst/>
            </a:prstGeom>
            <a:noFill/>
            <a:ln cap="flat" cmpd="sng" w="19050">
              <a:solidFill>
                <a:srgbClr val="FFD96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609" name="Google Shape;609;p52"/>
          <p:cNvCxnSpPr>
            <a:stCxn id="598" idx="2"/>
          </p:cNvCxnSpPr>
          <p:nvPr/>
        </p:nvCxnSpPr>
        <p:spPr>
          <a:xfrm flipH="1">
            <a:off x="1921775" y="2385432"/>
            <a:ext cx="7200" cy="48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0" name="Google Shape;610;p52"/>
          <p:cNvSpPr txBox="1"/>
          <p:nvPr/>
        </p:nvSpPr>
        <p:spPr>
          <a:xfrm>
            <a:off x="1928975" y="2441375"/>
            <a:ext cx="316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UV-Mapping</a:t>
            </a:r>
            <a:endParaRPr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3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616" name="Google Shape;616;p53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920" y="1500625"/>
            <a:ext cx="3676700" cy="244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200" y="1500625"/>
            <a:ext cx="3676699" cy="2428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3"/>
          <p:cNvPicPr preferRelativeResize="0"/>
          <p:nvPr/>
        </p:nvPicPr>
        <p:blipFill rotWithShape="1">
          <a:blip r:embed="rId5">
            <a:alphaModFix/>
          </a:blip>
          <a:srcRect b="28382" l="48000" r="4161" t="0"/>
          <a:stretch/>
        </p:blipFill>
        <p:spPr>
          <a:xfrm>
            <a:off x="656019" y="1477825"/>
            <a:ext cx="3262879" cy="2442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53"/>
          <p:cNvGrpSpPr/>
          <p:nvPr/>
        </p:nvGrpSpPr>
        <p:grpSpPr>
          <a:xfrm>
            <a:off x="1251200" y="2020850"/>
            <a:ext cx="2120225" cy="1265550"/>
            <a:chOff x="5923850" y="1653900"/>
            <a:chExt cx="2120225" cy="1265550"/>
          </a:xfrm>
        </p:grpSpPr>
        <p:sp>
          <p:nvSpPr>
            <p:cNvPr id="621" name="Google Shape;621;p53"/>
            <p:cNvSpPr/>
            <p:nvPr/>
          </p:nvSpPr>
          <p:spPr>
            <a:xfrm>
              <a:off x="5923850" y="1653900"/>
              <a:ext cx="2120225" cy="534947"/>
            </a:xfrm>
            <a:custGeom>
              <a:rect b="b" l="l" r="r" t="t"/>
              <a:pathLst>
                <a:path extrusionOk="0" h="22350" w="84809">
                  <a:moveTo>
                    <a:pt x="0" y="22351"/>
                  </a:moveTo>
                  <a:cubicBezTo>
                    <a:pt x="17248" y="-636"/>
                    <a:pt x="59098" y="-5997"/>
                    <a:pt x="84809" y="6842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22" name="Google Shape;622;p53"/>
            <p:cNvSpPr/>
            <p:nvPr/>
          </p:nvSpPr>
          <p:spPr>
            <a:xfrm>
              <a:off x="5987650" y="2880875"/>
              <a:ext cx="2026975" cy="38575"/>
            </a:xfrm>
            <a:custGeom>
              <a:rect b="b" l="l" r="r" t="t"/>
              <a:pathLst>
                <a:path extrusionOk="0" h="1543" w="81079">
                  <a:moveTo>
                    <a:pt x="0" y="0"/>
                  </a:moveTo>
                  <a:cubicBezTo>
                    <a:pt x="26862" y="2980"/>
                    <a:pt x="54052" y="589"/>
                    <a:pt x="81079" y="589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623" name="Google Shape;623;p53"/>
            <p:cNvCxnSpPr/>
            <p:nvPr/>
          </p:nvCxnSpPr>
          <p:spPr>
            <a:xfrm>
              <a:off x="5928775" y="2188850"/>
              <a:ext cx="68700" cy="69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Google Shape;624;p53"/>
            <p:cNvCxnSpPr/>
            <p:nvPr/>
          </p:nvCxnSpPr>
          <p:spPr>
            <a:xfrm flipH="1">
              <a:off x="8019475" y="1825675"/>
              <a:ext cx="24600" cy="10797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5" name="Google Shape;625;p53"/>
            <p:cNvSpPr/>
            <p:nvPr/>
          </p:nvSpPr>
          <p:spPr>
            <a:xfrm>
              <a:off x="5982750" y="2437526"/>
              <a:ext cx="2041700" cy="247000"/>
            </a:xfrm>
            <a:custGeom>
              <a:rect b="b" l="l" r="r" t="t"/>
              <a:pathLst>
                <a:path extrusionOk="0" h="9880" w="81668">
                  <a:moveTo>
                    <a:pt x="0" y="9881"/>
                  </a:moveTo>
                  <a:cubicBezTo>
                    <a:pt x="24403" y="-2313"/>
                    <a:pt x="55209" y="-2059"/>
                    <a:pt x="81668" y="4581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lgDash"/>
              <a:round/>
              <a:headEnd len="med" w="med" type="none"/>
              <a:tailEnd len="med" w="med" type="none"/>
            </a:ln>
          </p:spPr>
        </p:sp>
        <p:sp>
          <p:nvSpPr>
            <p:cNvPr id="626" name="Google Shape;626;p53"/>
            <p:cNvSpPr/>
            <p:nvPr/>
          </p:nvSpPr>
          <p:spPr>
            <a:xfrm>
              <a:off x="5958225" y="2073925"/>
              <a:ext cx="2080950" cy="394675"/>
            </a:xfrm>
            <a:custGeom>
              <a:rect b="b" l="l" r="r" t="t"/>
              <a:pathLst>
                <a:path extrusionOk="0" h="15787" w="83238">
                  <a:moveTo>
                    <a:pt x="0" y="15787"/>
                  </a:moveTo>
                  <a:cubicBezTo>
                    <a:pt x="15128" y="4437"/>
                    <a:pt x="35729" y="-1290"/>
                    <a:pt x="54576" y="278"/>
                  </a:cubicBezTo>
                  <a:cubicBezTo>
                    <a:pt x="64205" y="1079"/>
                    <a:pt x="74594" y="280"/>
                    <a:pt x="83238" y="4597"/>
                  </a:cubicBez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lgDash"/>
              <a:round/>
              <a:headEnd len="med" w="med" type="none"/>
              <a:tailEnd len="med" w="med" type="none"/>
            </a:ln>
          </p:spPr>
        </p:sp>
      </p:grpSp>
      <p:grpSp>
        <p:nvGrpSpPr>
          <p:cNvPr id="627" name="Google Shape;627;p53"/>
          <p:cNvGrpSpPr/>
          <p:nvPr/>
        </p:nvGrpSpPr>
        <p:grpSpPr>
          <a:xfrm>
            <a:off x="1247619" y="2178052"/>
            <a:ext cx="2136216" cy="1089266"/>
            <a:chOff x="5923850" y="1830650"/>
            <a:chExt cx="2115275" cy="1079550"/>
          </a:xfrm>
        </p:grpSpPr>
        <p:cxnSp>
          <p:nvCxnSpPr>
            <p:cNvPr id="628" name="Google Shape;628;p53"/>
            <p:cNvCxnSpPr/>
            <p:nvPr/>
          </p:nvCxnSpPr>
          <p:spPr>
            <a:xfrm flipH="1" rot="10800000">
              <a:off x="5923850" y="1830650"/>
              <a:ext cx="2095800" cy="358200"/>
            </a:xfrm>
            <a:prstGeom prst="straightConnector1">
              <a:avLst/>
            </a:prstGeom>
            <a:noFill/>
            <a:ln cap="flat" cmpd="sng" w="19050">
              <a:solidFill>
                <a:srgbClr val="DE252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Google Shape;629;p53"/>
            <p:cNvCxnSpPr/>
            <p:nvPr/>
          </p:nvCxnSpPr>
          <p:spPr>
            <a:xfrm>
              <a:off x="5977850" y="2875975"/>
              <a:ext cx="2041800" cy="24600"/>
            </a:xfrm>
            <a:prstGeom prst="straightConnector1">
              <a:avLst/>
            </a:prstGeom>
            <a:noFill/>
            <a:ln cap="flat" cmpd="sng" w="19050">
              <a:solidFill>
                <a:srgbClr val="DE252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53"/>
            <p:cNvCxnSpPr/>
            <p:nvPr/>
          </p:nvCxnSpPr>
          <p:spPr>
            <a:xfrm flipH="1">
              <a:off x="8014650" y="1840400"/>
              <a:ext cx="14700" cy="1069800"/>
            </a:xfrm>
            <a:prstGeom prst="straightConnector1">
              <a:avLst/>
            </a:prstGeom>
            <a:noFill/>
            <a:ln cap="flat" cmpd="sng" w="19050">
              <a:solidFill>
                <a:srgbClr val="DE252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1" name="Google Shape;631;p53"/>
            <p:cNvCxnSpPr/>
            <p:nvPr/>
          </p:nvCxnSpPr>
          <p:spPr>
            <a:xfrm>
              <a:off x="5938575" y="2193775"/>
              <a:ext cx="44100" cy="687000"/>
            </a:xfrm>
            <a:prstGeom prst="straightConnector1">
              <a:avLst/>
            </a:prstGeom>
            <a:noFill/>
            <a:ln cap="flat" cmpd="sng" w="19050">
              <a:solidFill>
                <a:srgbClr val="DE252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2" name="Google Shape;632;p53"/>
            <p:cNvCxnSpPr/>
            <p:nvPr/>
          </p:nvCxnSpPr>
          <p:spPr>
            <a:xfrm flipH="1" rot="10800000">
              <a:off x="5972950" y="2556950"/>
              <a:ext cx="2051400" cy="122700"/>
            </a:xfrm>
            <a:prstGeom prst="straightConnector1">
              <a:avLst/>
            </a:prstGeom>
            <a:noFill/>
            <a:ln cap="flat" cmpd="sng" w="19050">
              <a:solidFill>
                <a:srgbClr val="DE2526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cxnSp>
          <p:nvCxnSpPr>
            <p:cNvPr id="633" name="Google Shape;633;p53"/>
            <p:cNvCxnSpPr/>
            <p:nvPr/>
          </p:nvCxnSpPr>
          <p:spPr>
            <a:xfrm flipH="1" rot="10800000">
              <a:off x="5963125" y="2164450"/>
              <a:ext cx="2076000" cy="264900"/>
            </a:xfrm>
            <a:prstGeom prst="straightConnector1">
              <a:avLst/>
            </a:prstGeom>
            <a:noFill/>
            <a:ln cap="flat" cmpd="sng" w="19050">
              <a:solidFill>
                <a:srgbClr val="DE2526"/>
              </a:solidFill>
              <a:prstDash val="lgDash"/>
              <a:round/>
              <a:headEnd len="med" w="med" type="none"/>
              <a:tailEnd len="med" w="med" type="none"/>
            </a:ln>
          </p:spPr>
        </p:cxnSp>
      </p:grpSp>
      <p:sp>
        <p:nvSpPr>
          <p:cNvPr id="634" name="Google Shape;634;p53"/>
          <p:cNvSpPr txBox="1"/>
          <p:nvPr/>
        </p:nvSpPr>
        <p:spPr>
          <a:xfrm>
            <a:off x="6271450" y="1131325"/>
            <a:ext cx="95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UV Seam</a:t>
            </a:r>
            <a:endParaRPr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5" name="Google Shape;635;p53"/>
          <p:cNvSpPr txBox="1"/>
          <p:nvPr/>
        </p:nvSpPr>
        <p:spPr>
          <a:xfrm>
            <a:off x="1465911" y="1110875"/>
            <a:ext cx="169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Interpolation Error</a:t>
            </a:r>
            <a:endParaRPr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4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Calculating Light Pro</a:t>
            </a:r>
            <a:r>
              <a:rPr lang="en"/>
              <a:t>bes</a:t>
            </a:r>
            <a:endParaRPr/>
          </a:p>
        </p:txBody>
      </p:sp>
      <p:sp>
        <p:nvSpPr>
          <p:cNvPr id="641" name="Google Shape;641;p54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Realtime Global Illumination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Light that changes at runtime</a:t>
            </a:r>
            <a:br>
              <a:rPr lang="en"/>
            </a:br>
            <a:r>
              <a:rPr lang="en"/>
              <a:t>(not baked)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Direct light</a:t>
            </a:r>
            <a:br>
              <a:rPr lang="en"/>
            </a:br>
            <a:r>
              <a:rPr lang="en"/>
              <a:t>(Light Source → Object → Sensor)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Indirect Light</a:t>
            </a:r>
            <a:br>
              <a:rPr lang="en"/>
            </a:br>
            <a:r>
              <a:rPr lang="en"/>
              <a:t>(multiple bounces; different light sources</a:t>
            </a:r>
            <a:br>
              <a:rPr lang="en"/>
            </a:br>
            <a:r>
              <a:rPr lang="en"/>
              <a:t>like emissive materials)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Using Enlighten middleware</a:t>
            </a:r>
            <a:endParaRPr/>
          </a:p>
        </p:txBody>
      </p:sp>
      <p:pic>
        <p:nvPicPr>
          <p:cNvPr id="642" name="Google Shape;6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725" y="1520138"/>
            <a:ext cx="3277050" cy="20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5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Calculating Light Probes using Realtime Global Illumination</a:t>
            </a:r>
            <a:endParaRPr/>
          </a:p>
        </p:txBody>
      </p:sp>
      <p:sp>
        <p:nvSpPr>
          <p:cNvPr id="648" name="Google Shape;648;p55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Settings of the environment model</a:t>
            </a:r>
            <a:endParaRPr/>
          </a:p>
        </p:txBody>
      </p:sp>
      <p:pic>
        <p:nvPicPr>
          <p:cNvPr id="649" name="Google Shape;6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688" y="1344900"/>
            <a:ext cx="2642613" cy="303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0" name="Google Shape;650;p55"/>
          <p:cNvCxnSpPr/>
          <p:nvPr/>
        </p:nvCxnSpPr>
        <p:spPr>
          <a:xfrm rot="10800000">
            <a:off x="2193825" y="1899400"/>
            <a:ext cx="1173000" cy="888300"/>
          </a:xfrm>
          <a:prstGeom prst="straightConnector1">
            <a:avLst/>
          </a:prstGeom>
          <a:noFill/>
          <a:ln cap="flat" cmpd="sng" w="19050">
            <a:solidFill>
              <a:srgbClr val="DE252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1" name="Google Shape;651;p55"/>
          <p:cNvSpPr txBox="1"/>
          <p:nvPr/>
        </p:nvSpPr>
        <p:spPr>
          <a:xfrm>
            <a:off x="642950" y="1658875"/>
            <a:ext cx="1997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Mesh is included in GI calculations</a:t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Emission lightmap is needed to emit light</a:t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Mesh will always be included in GI calculations</a:t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52" name="Google Shape;652;p55"/>
          <p:cNvSpPr txBox="1"/>
          <p:nvPr/>
        </p:nvSpPr>
        <p:spPr>
          <a:xfrm>
            <a:off x="6738950" y="1658875"/>
            <a:ext cx="1997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Static objects would receive lighting from other emissive objects</a:t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0 means not lightmapped but still contributes to other renderers</a:t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Default-Medium for better quality</a:t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Default-VeryLowResolution for higher FPS</a:t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53" name="Google Shape;653;p55"/>
          <p:cNvCxnSpPr/>
          <p:nvPr/>
        </p:nvCxnSpPr>
        <p:spPr>
          <a:xfrm rot="10800000">
            <a:off x="2169125" y="2782950"/>
            <a:ext cx="1192800" cy="102900"/>
          </a:xfrm>
          <a:prstGeom prst="straightConnector1">
            <a:avLst/>
          </a:prstGeom>
          <a:noFill/>
          <a:ln cap="flat" cmpd="sng" w="19050">
            <a:solidFill>
              <a:srgbClr val="DE252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4" name="Google Shape;654;p55"/>
          <p:cNvCxnSpPr/>
          <p:nvPr/>
        </p:nvCxnSpPr>
        <p:spPr>
          <a:xfrm flipH="1">
            <a:off x="2306825" y="2984025"/>
            <a:ext cx="1055100" cy="564600"/>
          </a:xfrm>
          <a:prstGeom prst="straightConnector1">
            <a:avLst/>
          </a:prstGeom>
          <a:noFill/>
          <a:ln cap="flat" cmpd="sng" w="19050">
            <a:solidFill>
              <a:srgbClr val="DE252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5" name="Google Shape;655;p55"/>
          <p:cNvCxnSpPr/>
          <p:nvPr/>
        </p:nvCxnSpPr>
        <p:spPr>
          <a:xfrm>
            <a:off x="5914050" y="1452750"/>
            <a:ext cx="863700" cy="525300"/>
          </a:xfrm>
          <a:prstGeom prst="straightConnector1">
            <a:avLst/>
          </a:prstGeom>
          <a:noFill/>
          <a:ln cap="flat" cmpd="sng" w="19050">
            <a:solidFill>
              <a:srgbClr val="DE252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6" name="Google Shape;656;p55"/>
          <p:cNvCxnSpPr/>
          <p:nvPr/>
        </p:nvCxnSpPr>
        <p:spPr>
          <a:xfrm flipH="1" rot="10800000">
            <a:off x="5909125" y="2841800"/>
            <a:ext cx="858900" cy="318900"/>
          </a:xfrm>
          <a:prstGeom prst="straightConnector1">
            <a:avLst/>
          </a:prstGeom>
          <a:noFill/>
          <a:ln cap="flat" cmpd="sng" w="19050">
            <a:solidFill>
              <a:srgbClr val="DE252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7" name="Google Shape;657;p55"/>
          <p:cNvCxnSpPr/>
          <p:nvPr/>
        </p:nvCxnSpPr>
        <p:spPr>
          <a:xfrm>
            <a:off x="5909125" y="3263775"/>
            <a:ext cx="878400" cy="510300"/>
          </a:xfrm>
          <a:prstGeom prst="straightConnector1">
            <a:avLst/>
          </a:prstGeom>
          <a:noFill/>
          <a:ln cap="flat" cmpd="sng" w="19050">
            <a:solidFill>
              <a:srgbClr val="DE252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6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Lightmap Parameters</a:t>
            </a:r>
            <a:endParaRPr/>
          </a:p>
        </p:txBody>
      </p:sp>
      <p:sp>
        <p:nvSpPr>
          <p:cNvPr id="663" name="Google Shape;663;p56"/>
          <p:cNvSpPr txBox="1"/>
          <p:nvPr>
            <p:ph idx="1" type="body"/>
          </p:nvPr>
        </p:nvSpPr>
        <p:spPr>
          <a:xfrm>
            <a:off x="656035" y="1110853"/>
            <a:ext cx="3897000" cy="32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Default-VeryLowResolution</a:t>
            </a:r>
            <a:endParaRPr/>
          </a:p>
        </p:txBody>
      </p:sp>
      <p:sp>
        <p:nvSpPr>
          <p:cNvPr id="664" name="Google Shape;664;p56"/>
          <p:cNvSpPr txBox="1"/>
          <p:nvPr>
            <p:ph idx="2" type="body"/>
          </p:nvPr>
        </p:nvSpPr>
        <p:spPr>
          <a:xfrm>
            <a:off x="4700588" y="1110853"/>
            <a:ext cx="3897000" cy="32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Default-Medium</a:t>
            </a:r>
            <a:endParaRPr/>
          </a:p>
        </p:txBody>
      </p:sp>
      <p:pic>
        <p:nvPicPr>
          <p:cNvPr id="665" name="Google Shape;66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050" y="1937400"/>
            <a:ext cx="3746276" cy="183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591" y="1937400"/>
            <a:ext cx="4091584" cy="18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700" y="1555025"/>
            <a:ext cx="2642600" cy="237499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57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Calculating Light Probes using Realtime Global Illumination</a:t>
            </a:r>
            <a:endParaRPr/>
          </a:p>
        </p:txBody>
      </p:sp>
      <p:sp>
        <p:nvSpPr>
          <p:cNvPr id="673" name="Google Shape;673;p57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Settings of the emissive material</a:t>
            </a:r>
            <a:endParaRPr/>
          </a:p>
        </p:txBody>
      </p:sp>
      <p:cxnSp>
        <p:nvCxnSpPr>
          <p:cNvPr id="674" name="Google Shape;674;p57"/>
          <p:cNvCxnSpPr/>
          <p:nvPr/>
        </p:nvCxnSpPr>
        <p:spPr>
          <a:xfrm flipH="1">
            <a:off x="2331200" y="1776675"/>
            <a:ext cx="1389000" cy="122700"/>
          </a:xfrm>
          <a:prstGeom prst="straightConnector1">
            <a:avLst/>
          </a:prstGeom>
          <a:noFill/>
          <a:ln cap="flat" cmpd="sng" w="19050">
            <a:solidFill>
              <a:srgbClr val="DE252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5" name="Google Shape;675;p57"/>
          <p:cNvSpPr txBox="1"/>
          <p:nvPr/>
        </p:nvSpPr>
        <p:spPr>
          <a:xfrm>
            <a:off x="642950" y="1658875"/>
            <a:ext cx="19977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Default shader supports emissive settings</a:t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EmissionMap is set to the webcam RenderTexture</a:t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Update GI at runtime</a:t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76" name="Google Shape;676;p57"/>
          <p:cNvCxnSpPr/>
          <p:nvPr/>
        </p:nvCxnSpPr>
        <p:spPr>
          <a:xfrm rot="10800000">
            <a:off x="2434175" y="2797475"/>
            <a:ext cx="1084800" cy="721500"/>
          </a:xfrm>
          <a:prstGeom prst="straightConnector1">
            <a:avLst/>
          </a:prstGeom>
          <a:noFill/>
          <a:ln cap="flat" cmpd="sng" w="19050">
            <a:solidFill>
              <a:srgbClr val="DE252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7" name="Google Shape;677;p57"/>
          <p:cNvCxnSpPr/>
          <p:nvPr/>
        </p:nvCxnSpPr>
        <p:spPr>
          <a:xfrm rot="10800000">
            <a:off x="2307000" y="3548750"/>
            <a:ext cx="1226700" cy="83100"/>
          </a:xfrm>
          <a:prstGeom prst="straightConnector1">
            <a:avLst/>
          </a:prstGeom>
          <a:noFill/>
          <a:ln cap="flat" cmpd="sng" w="19050">
            <a:solidFill>
              <a:srgbClr val="DE252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8"/>
          <p:cNvSpPr txBox="1"/>
          <p:nvPr>
            <p:ph idx="1" type="body"/>
          </p:nvPr>
        </p:nvSpPr>
        <p:spPr>
          <a:xfrm>
            <a:off x="656035" y="1110853"/>
            <a:ext cx="3897000" cy="32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Lighting Settings</a:t>
            </a:r>
            <a:endParaRPr/>
          </a:p>
        </p:txBody>
      </p:sp>
      <p:sp>
        <p:nvSpPr>
          <p:cNvPr id="683" name="Google Shape;683;p58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Calculating Light Probes using Realtime Global Illumination</a:t>
            </a:r>
            <a:endParaRPr/>
          </a:p>
        </p:txBody>
      </p:sp>
      <p:pic>
        <p:nvPicPr>
          <p:cNvPr id="684" name="Google Shape;68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13" y="1653975"/>
            <a:ext cx="2791766" cy="9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25" y="2920250"/>
            <a:ext cx="2791751" cy="1419859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8"/>
          <p:cNvSpPr txBox="1"/>
          <p:nvPr>
            <p:ph idx="2" type="body"/>
          </p:nvPr>
        </p:nvSpPr>
        <p:spPr>
          <a:xfrm>
            <a:off x="4700588" y="1110853"/>
            <a:ext cx="3897000" cy="32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Trigger GI Update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E2526"/>
                </a:solidFill>
              </a:rPr>
              <a:t>Light Probes need to be baked into the scene with ‘Generate Lighting’ button</a:t>
            </a:r>
            <a:endParaRPr>
              <a:solidFill>
                <a:srgbClr val="DE2526"/>
              </a:solidFill>
            </a:endParaRPr>
          </a:p>
        </p:txBody>
      </p:sp>
      <p:pic>
        <p:nvPicPr>
          <p:cNvPr id="687" name="Google Shape;68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0600" y="1653976"/>
            <a:ext cx="3896999" cy="152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9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Transmit Light Probes</a:t>
            </a:r>
            <a:endParaRPr/>
          </a:p>
        </p:txBody>
      </p:sp>
      <p:sp>
        <p:nvSpPr>
          <p:cNvPr id="693" name="Google Shape;693;p59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Transport Protocol</a:t>
            </a:r>
            <a:endParaRPr/>
          </a:p>
        </p:txBody>
      </p:sp>
      <p:graphicFrame>
        <p:nvGraphicFramePr>
          <p:cNvPr id="694" name="Google Shape;694;p59"/>
          <p:cNvGraphicFramePr/>
          <p:nvPr/>
        </p:nvGraphicFramePr>
        <p:xfrm>
          <a:off x="656050" y="153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{3FCEAC32-DD24-4BCC-A9C5-B30FBA01A880}</a:tableStyleId>
              </a:tblPr>
              <a:tblGrid>
                <a:gridCol w="3967800"/>
                <a:gridCol w="3967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TCP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UDP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Reliable transmission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be unreliable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Overhead through ACKs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Overhead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Broadcast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Broadcast to multiple devices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95" name="Google Shape;695;p59"/>
          <p:cNvSpPr txBox="1"/>
          <p:nvPr/>
        </p:nvSpPr>
        <p:spPr>
          <a:xfrm>
            <a:off x="5311200" y="3587700"/>
            <a:ext cx="282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E2526"/>
                </a:solidFill>
                <a:latin typeface="Open Sans"/>
                <a:ea typeface="Open Sans"/>
                <a:cs typeface="Open Sans"/>
                <a:sym typeface="Open Sans"/>
              </a:rPr>
              <a:t>perfect for realtime applications!</a:t>
            </a:r>
            <a:endParaRPr b="1" sz="1200">
              <a:solidFill>
                <a:srgbClr val="DE25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96" name="Google Shape;696;p59"/>
          <p:cNvCxnSpPr/>
          <p:nvPr/>
        </p:nvCxnSpPr>
        <p:spPr>
          <a:xfrm>
            <a:off x="6714000" y="3131200"/>
            <a:ext cx="14700" cy="564600"/>
          </a:xfrm>
          <a:prstGeom prst="straightConnector1">
            <a:avLst/>
          </a:prstGeom>
          <a:noFill/>
          <a:ln cap="flat" cmpd="sng" w="19050">
            <a:solidFill>
              <a:srgbClr val="DE252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60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Transmit Light Probes</a:t>
            </a:r>
            <a:endParaRPr/>
          </a:p>
        </p:txBody>
      </p:sp>
      <p:sp>
        <p:nvSpPr>
          <p:cNvPr id="702" name="Google Shape;702;p60"/>
          <p:cNvSpPr txBox="1"/>
          <p:nvPr>
            <p:ph idx="1" type="body"/>
          </p:nvPr>
        </p:nvSpPr>
        <p:spPr>
          <a:xfrm>
            <a:off x="6090725" y="2203650"/>
            <a:ext cx="2501100" cy="216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E2526"/>
                </a:solidFill>
              </a:rPr>
              <a:t>Disable Firewall for Unity!</a:t>
            </a:r>
            <a:endParaRPr>
              <a:solidFill>
                <a:srgbClr val="DE2526"/>
              </a:solidFill>
            </a:endParaRPr>
          </a:p>
        </p:txBody>
      </p:sp>
      <p:pic>
        <p:nvPicPr>
          <p:cNvPr id="703" name="Google Shape;7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50" y="754050"/>
            <a:ext cx="4711299" cy="3792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7112" y="2536024"/>
            <a:ext cx="2233713" cy="4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1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Light virtual Objects</a:t>
            </a:r>
            <a:endParaRPr/>
          </a:p>
        </p:txBody>
      </p:sp>
      <p:sp>
        <p:nvSpPr>
          <p:cNvPr id="710" name="Google Shape;710;p61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1" name="Google Shape;71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25" y="716750"/>
            <a:ext cx="3896924" cy="378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150" y="1113225"/>
            <a:ext cx="3194400" cy="18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92" name="Google Shape;292;p35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Motivation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Research Question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Existing Methods &amp; Related Work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Implementation Process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Results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Future Work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2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Challenges</a:t>
            </a:r>
            <a:endParaRPr/>
          </a:p>
        </p:txBody>
      </p:sp>
      <p:sp>
        <p:nvSpPr>
          <p:cNvPr id="718" name="Google Shape;718;p62"/>
          <p:cNvSpPr txBox="1"/>
          <p:nvPr>
            <p:ph idx="1" type="body"/>
          </p:nvPr>
        </p:nvSpPr>
        <p:spPr>
          <a:xfrm>
            <a:off x="656035" y="1110853"/>
            <a:ext cx="3897000" cy="32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Consistent Camera Positioning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Place the Camera in the room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Guess the position in the virtual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Project camera stream onto virtual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Repeat from 2. until properly aligned</a:t>
            </a:r>
            <a:endParaRPr/>
          </a:p>
        </p:txBody>
      </p:sp>
      <p:sp>
        <p:nvSpPr>
          <p:cNvPr id="719" name="Google Shape;719;p62"/>
          <p:cNvSpPr txBox="1"/>
          <p:nvPr/>
        </p:nvSpPr>
        <p:spPr>
          <a:xfrm>
            <a:off x="1168475" y="3359325"/>
            <a:ext cx="2232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E2526"/>
                </a:solidFill>
                <a:latin typeface="Open Sans"/>
                <a:ea typeface="Open Sans"/>
                <a:cs typeface="Open Sans"/>
                <a:sym typeface="Open Sans"/>
              </a:rPr>
              <a:t>4 DoF</a:t>
            </a:r>
            <a:endParaRPr b="1" sz="1200">
              <a:solidFill>
                <a:srgbClr val="DE25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E2526"/>
                </a:solidFill>
                <a:latin typeface="Open Sans"/>
                <a:ea typeface="Open Sans"/>
                <a:cs typeface="Open Sans"/>
                <a:sym typeface="Open Sans"/>
              </a:rPr>
              <a:t>→ cumbersome process</a:t>
            </a:r>
            <a:endParaRPr b="1" sz="1200">
              <a:solidFill>
                <a:srgbClr val="DE25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20" name="Google Shape;720;p62"/>
          <p:cNvCxnSpPr/>
          <p:nvPr/>
        </p:nvCxnSpPr>
        <p:spPr>
          <a:xfrm>
            <a:off x="2284925" y="2812250"/>
            <a:ext cx="0" cy="574200"/>
          </a:xfrm>
          <a:prstGeom prst="straightConnector1">
            <a:avLst/>
          </a:prstGeom>
          <a:noFill/>
          <a:ln cap="flat" cmpd="sng" w="19050">
            <a:solidFill>
              <a:srgbClr val="DE252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1" name="Google Shape;721;p62"/>
          <p:cNvSpPr txBox="1"/>
          <p:nvPr>
            <p:ph idx="2" type="body"/>
          </p:nvPr>
        </p:nvSpPr>
        <p:spPr>
          <a:xfrm>
            <a:off x="4700588" y="1110853"/>
            <a:ext cx="3897000" cy="32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→ take advantage of ViewR’s calibration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Place a small virtual indicator at the position of the camera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Place the camera at the position of the indicator using passthrough</a:t>
            </a:r>
            <a:endParaRPr/>
          </a:p>
        </p:txBody>
      </p:sp>
      <p:sp>
        <p:nvSpPr>
          <p:cNvPr id="722" name="Google Shape;722;p62"/>
          <p:cNvSpPr txBox="1"/>
          <p:nvPr/>
        </p:nvSpPr>
        <p:spPr>
          <a:xfrm>
            <a:off x="5588075" y="3359325"/>
            <a:ext cx="223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E2526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1" lang="en" sz="1200">
                <a:solidFill>
                  <a:srgbClr val="DE2526"/>
                </a:solidFill>
                <a:latin typeface="Open Sans"/>
                <a:ea typeface="Open Sans"/>
                <a:cs typeface="Open Sans"/>
                <a:sym typeface="Open Sans"/>
              </a:rPr>
              <a:t> DoF</a:t>
            </a:r>
            <a:endParaRPr b="1" sz="1200">
              <a:solidFill>
                <a:srgbClr val="DE25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23" name="Google Shape;723;p62"/>
          <p:cNvCxnSpPr/>
          <p:nvPr/>
        </p:nvCxnSpPr>
        <p:spPr>
          <a:xfrm>
            <a:off x="6704525" y="2812250"/>
            <a:ext cx="0" cy="574200"/>
          </a:xfrm>
          <a:prstGeom prst="straightConnector1">
            <a:avLst/>
          </a:prstGeom>
          <a:noFill/>
          <a:ln cap="flat" cmpd="sng" w="19050">
            <a:solidFill>
              <a:srgbClr val="DE252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3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Calibration</a:t>
            </a:r>
            <a:endParaRPr/>
          </a:p>
        </p:txBody>
      </p:sp>
      <p:pic>
        <p:nvPicPr>
          <p:cNvPr id="729" name="Google Shape;72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322" y="818060"/>
            <a:ext cx="3896999" cy="3856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4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Challenges</a:t>
            </a:r>
            <a:endParaRPr/>
          </a:p>
        </p:txBody>
      </p:sp>
      <p:sp>
        <p:nvSpPr>
          <p:cNvPr id="735" name="Google Shape;735;p64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Blue tint on the HMD</a:t>
            </a:r>
            <a:endParaRPr/>
          </a:p>
        </p:txBody>
      </p:sp>
      <p:pic>
        <p:nvPicPr>
          <p:cNvPr id="736" name="Google Shape;7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063" y="983338"/>
            <a:ext cx="3518374" cy="35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25" y="1501700"/>
            <a:ext cx="3000003" cy="2999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5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tint on HMD</a:t>
            </a:r>
            <a:endParaRPr/>
          </a:p>
        </p:txBody>
      </p:sp>
      <p:sp>
        <p:nvSpPr>
          <p:cNvPr id="743" name="Google Shape;743;p65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Initial guess was:</a:t>
            </a:r>
            <a:endParaRPr/>
          </a:p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Cold color temperature of the camera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Too much influence of the blue sky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4" name="Google Shape;744;p65"/>
          <p:cNvPicPr preferRelativeResize="0"/>
          <p:nvPr/>
        </p:nvPicPr>
        <p:blipFill rotWithShape="1">
          <a:blip r:embed="rId3">
            <a:alphaModFix/>
          </a:blip>
          <a:srcRect b="26811" l="12024" r="21688" t="8659"/>
          <a:stretch/>
        </p:blipFill>
        <p:spPr>
          <a:xfrm>
            <a:off x="656050" y="2044824"/>
            <a:ext cx="3836948" cy="20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65"/>
          <p:cNvSpPr txBox="1"/>
          <p:nvPr/>
        </p:nvSpPr>
        <p:spPr>
          <a:xfrm>
            <a:off x="693150" y="4012200"/>
            <a:ext cx="368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(apparently) no tint when not lit from above</a:t>
            </a:r>
            <a:endParaRPr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6" name="Google Shape;746;p65"/>
          <p:cNvSpPr txBox="1"/>
          <p:nvPr/>
        </p:nvSpPr>
        <p:spPr>
          <a:xfrm>
            <a:off x="5698100" y="2783713"/>
            <a:ext cx="2826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E2526"/>
                </a:solidFill>
                <a:latin typeface="Open Sans"/>
                <a:ea typeface="Open Sans"/>
                <a:cs typeface="Open Sans"/>
                <a:sym typeface="Open Sans"/>
              </a:rPr>
              <a:t>Effect only visible on computer,</a:t>
            </a:r>
            <a:endParaRPr b="1" sz="1200">
              <a:solidFill>
                <a:srgbClr val="DE25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E2526"/>
                </a:solidFill>
                <a:latin typeface="Open Sans"/>
                <a:ea typeface="Open Sans"/>
                <a:cs typeface="Open Sans"/>
                <a:sym typeface="Open Sans"/>
              </a:rPr>
              <a:t>On HMD still blue</a:t>
            </a:r>
            <a:endParaRPr b="1" sz="1200">
              <a:solidFill>
                <a:srgbClr val="DE25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47" name="Google Shape;747;p65"/>
          <p:cNvCxnSpPr>
            <a:endCxn id="746" idx="1"/>
          </p:cNvCxnSpPr>
          <p:nvPr/>
        </p:nvCxnSpPr>
        <p:spPr>
          <a:xfrm flipH="1" rot="10800000">
            <a:off x="4647800" y="3060763"/>
            <a:ext cx="1050300" cy="6600"/>
          </a:xfrm>
          <a:prstGeom prst="straightConnector1">
            <a:avLst/>
          </a:prstGeom>
          <a:noFill/>
          <a:ln cap="flat" cmpd="sng" w="19050">
            <a:solidFill>
              <a:srgbClr val="DE252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6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tint on HMD</a:t>
            </a:r>
            <a:endParaRPr/>
          </a:p>
        </p:txBody>
      </p:sp>
      <p:sp>
        <p:nvSpPr>
          <p:cNvPr id="753" name="Google Shape;753;p66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Next guess:</a:t>
            </a:r>
            <a:endParaRPr/>
          </a:p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Error in transmission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Color channels swapped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Wrong Byte order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6"/>
          <p:cNvSpPr txBox="1"/>
          <p:nvPr/>
        </p:nvSpPr>
        <p:spPr>
          <a:xfrm>
            <a:off x="656050" y="2793525"/>
            <a:ext cx="3059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E2526"/>
                </a:solidFill>
                <a:latin typeface="Open Sans"/>
                <a:ea typeface="Open Sans"/>
                <a:cs typeface="Open Sans"/>
                <a:sym typeface="Open Sans"/>
              </a:rPr>
              <a:t>→ Diff checker on all coefficients</a:t>
            </a:r>
            <a:endParaRPr b="1" sz="1200">
              <a:solidFill>
                <a:srgbClr val="DE25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E2526"/>
                </a:solidFill>
                <a:latin typeface="Open Sans"/>
                <a:ea typeface="Open Sans"/>
                <a:cs typeface="Open Sans"/>
                <a:sym typeface="Open Sans"/>
              </a:rPr>
              <a:t>     shows that transmission works</a:t>
            </a:r>
            <a:endParaRPr b="1" sz="1200">
              <a:solidFill>
                <a:srgbClr val="DE25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DE25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55" name="Google Shape;7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100" y="484725"/>
            <a:ext cx="1828463" cy="20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8593" y="484725"/>
            <a:ext cx="1960108" cy="20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2100" y="2533875"/>
            <a:ext cx="1828476" cy="2031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4425" y="2533875"/>
            <a:ext cx="1707035" cy="20311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9" name="Google Shape;759;p66"/>
          <p:cNvGraphicFramePr/>
          <p:nvPr/>
        </p:nvGraphicFramePr>
        <p:xfrm>
          <a:off x="4709894" y="818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{3FCEAC32-DD24-4BCC-A9C5-B30FBA01A880}</a:tableStyleId>
              </a:tblPr>
              <a:tblGrid>
                <a:gridCol w="2012175"/>
                <a:gridCol w="2012175"/>
              </a:tblGrid>
              <a:tr h="40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Server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Client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03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203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60" name="Google Shape;760;p66"/>
          <p:cNvSpPr txBox="1"/>
          <p:nvPr/>
        </p:nvSpPr>
        <p:spPr>
          <a:xfrm>
            <a:off x="848975" y="3420825"/>
            <a:ext cx="282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only 14 of 2359 light probes (0.6%) have discrepancies apart from rounding errors</a:t>
            </a:r>
            <a:endParaRPr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5" name="Google Shape;765;p67"/>
          <p:cNvGraphicFramePr/>
          <p:nvPr/>
        </p:nvGraphicFramePr>
        <p:xfrm>
          <a:off x="656025" y="183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{3FCEAC32-DD24-4BCC-A9C5-B30FBA01A880}</a:tableStyleId>
              </a:tblPr>
              <a:tblGrid>
                <a:gridCol w="752200"/>
                <a:gridCol w="2708425"/>
                <a:gridCol w="2191650"/>
                <a:gridCol w="2283325"/>
              </a:tblGrid>
              <a:tr h="139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PC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36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HMD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66" name="Google Shape;766;p67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tint on HMD</a:t>
            </a:r>
            <a:endParaRPr/>
          </a:p>
        </p:txBody>
      </p:sp>
      <p:sp>
        <p:nvSpPr>
          <p:cNvPr id="767" name="Google Shape;767;p67"/>
          <p:cNvSpPr txBox="1"/>
          <p:nvPr>
            <p:ph idx="1" type="body"/>
          </p:nvPr>
        </p:nvSpPr>
        <p:spPr>
          <a:xfrm>
            <a:off x="656025" y="1113233"/>
            <a:ext cx="7935600" cy="70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Next guess:</a:t>
            </a:r>
            <a:endParaRPr/>
          </a:p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Display of the HMD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Color Settings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8" name="Google Shape;76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575" y="1830825"/>
            <a:ext cx="2449402" cy="137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7013" y="3223324"/>
            <a:ext cx="1368525" cy="13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5925" y="1818162"/>
            <a:ext cx="1446720" cy="14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67"/>
          <p:cNvPicPr preferRelativeResize="0"/>
          <p:nvPr/>
        </p:nvPicPr>
        <p:blipFill rotWithShape="1">
          <a:blip r:embed="rId6">
            <a:alphaModFix/>
          </a:blip>
          <a:srcRect b="11136" l="11598" r="14524" t="15355"/>
          <a:stretch/>
        </p:blipFill>
        <p:spPr>
          <a:xfrm>
            <a:off x="4555038" y="3236650"/>
            <a:ext cx="1368499" cy="1361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6628" y="1830825"/>
            <a:ext cx="1924716" cy="14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67"/>
          <p:cNvPicPr preferRelativeResize="0"/>
          <p:nvPr/>
        </p:nvPicPr>
        <p:blipFill rotWithShape="1">
          <a:blip r:embed="rId8">
            <a:alphaModFix/>
          </a:blip>
          <a:srcRect b="0" l="0" r="14900" t="18173"/>
          <a:stretch/>
        </p:blipFill>
        <p:spPr>
          <a:xfrm>
            <a:off x="6747338" y="3233275"/>
            <a:ext cx="1423299" cy="13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8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 tint on HMD</a:t>
            </a:r>
            <a:endParaRPr/>
          </a:p>
        </p:txBody>
      </p:sp>
      <p:sp>
        <p:nvSpPr>
          <p:cNvPr id="779" name="Google Shape;779;p68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Oculus Color Space Setting!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0" name="Google Shape;780;p68"/>
          <p:cNvGrpSpPr/>
          <p:nvPr/>
        </p:nvGrpSpPr>
        <p:grpSpPr>
          <a:xfrm>
            <a:off x="2514775" y="1463391"/>
            <a:ext cx="6076787" cy="3097218"/>
            <a:chOff x="654525" y="1394525"/>
            <a:chExt cx="5511825" cy="2876050"/>
          </a:xfrm>
        </p:grpSpPr>
        <p:pic>
          <p:nvPicPr>
            <p:cNvPr id="781" name="Google Shape;781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6025" y="1396025"/>
              <a:ext cx="1140001" cy="1140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2" name="Google Shape;782;p68"/>
            <p:cNvSpPr txBox="1"/>
            <p:nvPr/>
          </p:nvSpPr>
          <p:spPr>
            <a:xfrm>
              <a:off x="656025" y="2536025"/>
              <a:ext cx="1140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Unmanaged</a:t>
              </a:r>
              <a:endPara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83" name="Google Shape;783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09800" y="1394525"/>
              <a:ext cx="1143000" cy="11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4" name="Google Shape;784;p68"/>
            <p:cNvSpPr txBox="1"/>
            <p:nvPr/>
          </p:nvSpPr>
          <p:spPr>
            <a:xfrm>
              <a:off x="2111300" y="2536025"/>
              <a:ext cx="1140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Rec2020</a:t>
              </a:r>
              <a:endPara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85" name="Google Shape;785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66575" y="1394525"/>
              <a:ext cx="1143000" cy="11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6" name="Google Shape;786;p68"/>
            <p:cNvSpPr txBox="1"/>
            <p:nvPr/>
          </p:nvSpPr>
          <p:spPr>
            <a:xfrm>
              <a:off x="3566575" y="2536025"/>
              <a:ext cx="1140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Rec709</a:t>
              </a:r>
              <a:endPara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87" name="Google Shape;787;p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23350" y="1394525"/>
              <a:ext cx="1143000" cy="11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Google Shape;788;p68"/>
            <p:cNvSpPr txBox="1"/>
            <p:nvPr/>
          </p:nvSpPr>
          <p:spPr>
            <a:xfrm>
              <a:off x="5021850" y="2536025"/>
              <a:ext cx="1140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Rift CV1</a:t>
              </a:r>
              <a:endPara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89" name="Google Shape;789;p6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4525" y="2831800"/>
              <a:ext cx="1143000" cy="11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0" name="Google Shape;790;p68"/>
            <p:cNvSpPr txBox="1"/>
            <p:nvPr/>
          </p:nvSpPr>
          <p:spPr>
            <a:xfrm>
              <a:off x="656025" y="3996375"/>
              <a:ext cx="1140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Rift S</a:t>
              </a:r>
              <a:endPara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91" name="Google Shape;791;p6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109800" y="2831800"/>
              <a:ext cx="1143000" cy="11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2" name="Google Shape;792;p68"/>
            <p:cNvSpPr txBox="1"/>
            <p:nvPr/>
          </p:nvSpPr>
          <p:spPr>
            <a:xfrm>
              <a:off x="2111300" y="3996375"/>
              <a:ext cx="1140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Quest 1</a:t>
              </a:r>
              <a:endPara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93" name="Google Shape;793;p6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565075" y="2831800"/>
              <a:ext cx="1143000" cy="11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4" name="Google Shape;794;p68"/>
            <p:cNvSpPr txBox="1"/>
            <p:nvPr/>
          </p:nvSpPr>
          <p:spPr>
            <a:xfrm>
              <a:off x="3566575" y="3996375"/>
              <a:ext cx="1140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DCI P3</a:t>
              </a:r>
              <a:endPara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95" name="Google Shape;795;p6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020350" y="2831800"/>
              <a:ext cx="1143000" cy="1143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6" name="Google Shape;796;p68"/>
            <p:cNvSpPr txBox="1"/>
            <p:nvPr/>
          </p:nvSpPr>
          <p:spPr>
            <a:xfrm>
              <a:off x="5021850" y="3996375"/>
              <a:ext cx="11400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Adobe RGB</a:t>
              </a:r>
              <a:endParaRPr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797" name="Google Shape;797;p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9801" y="2225225"/>
            <a:ext cx="1367381" cy="1234441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68"/>
          <p:cNvSpPr txBox="1"/>
          <p:nvPr/>
        </p:nvSpPr>
        <p:spPr>
          <a:xfrm>
            <a:off x="705004" y="3459672"/>
            <a:ext cx="1257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PC Reference</a:t>
            </a:r>
            <a:endParaRPr sz="11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9" name="Google Shape;799;p68"/>
          <p:cNvSpPr/>
          <p:nvPr/>
        </p:nvSpPr>
        <p:spPr>
          <a:xfrm>
            <a:off x="7332425" y="1462550"/>
            <a:ext cx="1257000" cy="1491900"/>
          </a:xfrm>
          <a:prstGeom prst="rect">
            <a:avLst/>
          </a:prstGeom>
          <a:noFill/>
          <a:ln cap="flat" cmpd="sng" w="19050">
            <a:solidFill>
              <a:srgbClr val="DE25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0" name="Google Shape;800;p68"/>
          <p:cNvSpPr txBox="1"/>
          <p:nvPr/>
        </p:nvSpPr>
        <p:spPr>
          <a:xfrm>
            <a:off x="7332429" y="1168197"/>
            <a:ext cx="1257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E2526"/>
                </a:solidFill>
                <a:latin typeface="Open Sans"/>
                <a:ea typeface="Open Sans"/>
                <a:cs typeface="Open Sans"/>
                <a:sym typeface="Open Sans"/>
              </a:rPr>
              <a:t>ViewR Preset</a:t>
            </a:r>
            <a:endParaRPr b="1" sz="1100">
              <a:solidFill>
                <a:srgbClr val="DE25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1" name="Google Shape;801;p68"/>
          <p:cNvSpPr/>
          <p:nvPr/>
        </p:nvSpPr>
        <p:spPr>
          <a:xfrm>
            <a:off x="2522009" y="1462550"/>
            <a:ext cx="1257000" cy="1491900"/>
          </a:xfrm>
          <a:prstGeom prst="rect">
            <a:avLst/>
          </a:prstGeom>
          <a:noFill/>
          <a:ln cap="flat" cmpd="sng" w="19050">
            <a:solidFill>
              <a:srgbClr val="A0C8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9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07" name="Google Shape;807;p69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8" name="Google Shape;808;p69" title="overview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50" y="1110875"/>
            <a:ext cx="3258601" cy="325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69" title="drag_statue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3025" y="1110875"/>
            <a:ext cx="3258601" cy="32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0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</a:t>
            </a:r>
            <a:r>
              <a:rPr lang="en"/>
              <a:t>Spatial</a:t>
            </a:r>
            <a:r>
              <a:rPr lang="en"/>
              <a:t> Differences</a:t>
            </a:r>
            <a:endParaRPr/>
          </a:p>
        </p:txBody>
      </p:sp>
      <p:sp>
        <p:nvSpPr>
          <p:cNvPr id="815" name="Google Shape;815;p70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6" name="Google Shape;816;p70"/>
          <p:cNvPicPr preferRelativeResize="0"/>
          <p:nvPr/>
        </p:nvPicPr>
        <p:blipFill rotWithShape="1">
          <a:blip r:embed="rId3">
            <a:alphaModFix/>
          </a:blip>
          <a:srcRect b="16379" l="960" r="0" t="29094"/>
          <a:stretch/>
        </p:blipFill>
        <p:spPr>
          <a:xfrm>
            <a:off x="4744850" y="482746"/>
            <a:ext cx="3273500" cy="1793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70"/>
          <p:cNvPicPr preferRelativeResize="0"/>
          <p:nvPr/>
        </p:nvPicPr>
        <p:blipFill rotWithShape="1">
          <a:blip r:embed="rId4">
            <a:alphaModFix/>
          </a:blip>
          <a:srcRect b="14876" l="457" r="0" t="22166"/>
          <a:stretch/>
        </p:blipFill>
        <p:spPr>
          <a:xfrm>
            <a:off x="4744850" y="2320325"/>
            <a:ext cx="3273501" cy="20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70" title="overview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050" y="1110875"/>
            <a:ext cx="3258601" cy="32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1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</a:t>
            </a:r>
            <a:r>
              <a:rPr lang="en"/>
              <a:t>Spatial Differences</a:t>
            </a:r>
            <a:endParaRPr/>
          </a:p>
        </p:txBody>
      </p:sp>
      <p:sp>
        <p:nvSpPr>
          <p:cNvPr id="824" name="Google Shape;824;p71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5" name="Google Shape;825;p71" title="capsule_changing_light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50" y="1113225"/>
            <a:ext cx="3258601" cy="325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71"/>
          <p:cNvPicPr preferRelativeResize="0"/>
          <p:nvPr/>
        </p:nvPicPr>
        <p:blipFill rotWithShape="1">
          <a:blip r:embed="rId5">
            <a:alphaModFix/>
          </a:blip>
          <a:srcRect b="26776" l="0" r="0" t="17876"/>
          <a:stretch/>
        </p:blipFill>
        <p:spPr>
          <a:xfrm>
            <a:off x="5005200" y="2678200"/>
            <a:ext cx="3034875" cy="16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71"/>
          <p:cNvPicPr preferRelativeResize="0"/>
          <p:nvPr/>
        </p:nvPicPr>
        <p:blipFill rotWithShape="1">
          <a:blip r:embed="rId6">
            <a:alphaModFix/>
          </a:blip>
          <a:srcRect b="24702" l="0" r="0" t="9495"/>
          <a:stretch/>
        </p:blipFill>
        <p:spPr>
          <a:xfrm>
            <a:off x="5005200" y="640548"/>
            <a:ext cx="3034874" cy="199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98" name="Google Shape;298;p36"/>
          <p:cNvSpPr txBox="1"/>
          <p:nvPr>
            <p:ph idx="1" type="body"/>
          </p:nvPr>
        </p:nvSpPr>
        <p:spPr>
          <a:xfrm>
            <a:off x="656035" y="1110853"/>
            <a:ext cx="3897000" cy="32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Lighting in traditional VR Applications:</a:t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Closed environment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interaction with real world lighting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→ static precomputed lighting 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→ low overhead</a:t>
            </a:r>
            <a:endParaRPr/>
          </a:p>
        </p:txBody>
      </p:sp>
      <p:sp>
        <p:nvSpPr>
          <p:cNvPr id="299" name="Google Shape;299;p36"/>
          <p:cNvSpPr txBox="1"/>
          <p:nvPr>
            <p:ph idx="2" type="body"/>
          </p:nvPr>
        </p:nvSpPr>
        <p:spPr>
          <a:xfrm>
            <a:off x="4700588" y="1110853"/>
            <a:ext cx="3897000" cy="32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Lighting in MR Applications:</a:t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Ongoing interaction with real world lighting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Constantly changing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E2526"/>
              </a:buClr>
              <a:buSzPts val="1400"/>
              <a:buChar char="●"/>
            </a:pPr>
            <a:r>
              <a:rPr lang="en">
                <a:solidFill>
                  <a:srgbClr val="DE2526"/>
                </a:solidFill>
              </a:rPr>
              <a:t>Immersion depends on correct lighting</a:t>
            </a:r>
            <a:endParaRPr>
              <a:solidFill>
                <a:srgbClr val="DE2526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→ need to adapt</a:t>
            </a: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25" y="2914250"/>
            <a:ext cx="2991601" cy="168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600" y="2913825"/>
            <a:ext cx="2991600" cy="168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72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Camera </a:t>
            </a:r>
            <a:r>
              <a:rPr lang="en"/>
              <a:t>Occlusion</a:t>
            </a:r>
            <a:endParaRPr/>
          </a:p>
        </p:txBody>
      </p:sp>
      <p:sp>
        <p:nvSpPr>
          <p:cNvPr id="833" name="Google Shape;833;p72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4" name="Google Shape;834;p72" title="hand_camer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25" y="1110875"/>
            <a:ext cx="3258601" cy="32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3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Artificial Sunset</a:t>
            </a:r>
            <a:endParaRPr/>
          </a:p>
        </p:txBody>
      </p:sp>
      <p:sp>
        <p:nvSpPr>
          <p:cNvPr id="840" name="Google Shape;840;p73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73" title="artificial_sunse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25" y="1110875"/>
            <a:ext cx="3258601" cy="325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73" title="artificial_sunset_texture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1450" y="1110875"/>
            <a:ext cx="4140096" cy="207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4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Artificial Red Blobs</a:t>
            </a:r>
            <a:endParaRPr/>
          </a:p>
        </p:txBody>
      </p:sp>
      <p:sp>
        <p:nvSpPr>
          <p:cNvPr id="848" name="Google Shape;848;p74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9" name="Google Shape;849;p74" title="artificial_red_blob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50" y="1113225"/>
            <a:ext cx="3258601" cy="325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9400" y="1113225"/>
            <a:ext cx="4142234" cy="2071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75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Artificial Red Dot</a:t>
            </a:r>
            <a:endParaRPr/>
          </a:p>
        </p:txBody>
      </p:sp>
      <p:sp>
        <p:nvSpPr>
          <p:cNvPr id="856" name="Google Shape;856;p75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7" name="Google Shape;857;p75" title="artificial_red_moving_do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50" y="1110875"/>
            <a:ext cx="3258601" cy="325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9325" y="1113225"/>
            <a:ext cx="4142234" cy="2071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6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Skybox comparison</a:t>
            </a:r>
            <a:endParaRPr/>
          </a:p>
        </p:txBody>
      </p:sp>
      <p:sp>
        <p:nvSpPr>
          <p:cNvPr id="864" name="Google Shape;864;p76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5" name="Google Shape;865;p76" title="artificial_red_wal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025" y="1113225"/>
            <a:ext cx="3258601" cy="325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9325" y="146375"/>
            <a:ext cx="4142234" cy="207111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76"/>
          <p:cNvSpPr txBox="1"/>
          <p:nvPr/>
        </p:nvSpPr>
        <p:spPr>
          <a:xfrm>
            <a:off x="1296375" y="797275"/>
            <a:ext cx="197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Model based</a:t>
            </a:r>
            <a:endParaRPr b="1"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68" name="Google Shape;868;p76" title="artificial_red_wall_skybox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9325" y="2306675"/>
            <a:ext cx="2241800" cy="22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76"/>
          <p:cNvSpPr txBox="1"/>
          <p:nvPr/>
        </p:nvSpPr>
        <p:spPr>
          <a:xfrm>
            <a:off x="6665775" y="3285850"/>
            <a:ext cx="197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Skybox</a:t>
            </a:r>
            <a:endParaRPr b="1"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77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graphicFrame>
        <p:nvGraphicFramePr>
          <p:cNvPr id="875" name="Google Shape;875;p77"/>
          <p:cNvGraphicFramePr/>
          <p:nvPr/>
        </p:nvGraphicFramePr>
        <p:xfrm>
          <a:off x="656025" y="90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{3FCEAC32-DD24-4BCC-A9C5-B30FBA01A880}</a:tableStyleId>
              </a:tblPr>
              <a:tblGrid>
                <a:gridCol w="3967800"/>
                <a:gridCol w="3967800"/>
              </a:tblGrid>
              <a:tr h="43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Laptop</a:t>
                      </a:r>
                      <a:endParaRPr b="1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Desktop</a:t>
                      </a:r>
                      <a:endParaRPr b="1"/>
                    </a:p>
                  </a:txBody>
                  <a:tcPr marT="91425" marB="91425" marR="91425" marL="91425" anchor="ctr"/>
                </a:tc>
              </a:tr>
              <a:tr h="82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i5-10210U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 Cores / 8 Threads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@ 1.6GHz - 4.2GHz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GeForce MX250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i7-13700K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 P-Cores, 8 E-Cores / 16 Threads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@ 2.5GHz - 5.4GHz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GeForce GTX 1070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3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 10 FPS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 30 - 50 FPS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30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 2s delay (1s camera, 1s lighting calculation)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id="876" name="Google Shape;87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088" y="3323748"/>
            <a:ext cx="6667473" cy="12597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78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Performance: Desktop PC</a:t>
            </a:r>
            <a:endParaRPr/>
          </a:p>
        </p:txBody>
      </p:sp>
      <p:sp>
        <p:nvSpPr>
          <p:cNvPr id="882" name="Google Shape;882;p78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3" name="Google Shape;883;p78" title="performance_deskto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3016" y="1113225"/>
            <a:ext cx="6157982" cy="325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9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Considerations</a:t>
            </a:r>
            <a:endParaRPr/>
          </a:p>
        </p:txBody>
      </p:sp>
      <p:sp>
        <p:nvSpPr>
          <p:cNvPr id="889" name="Google Shape;889;p79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Light Probe Proxy Volume</a:t>
            </a:r>
            <a:endParaRPr/>
          </a:p>
        </p:txBody>
      </p:sp>
      <p:pic>
        <p:nvPicPr>
          <p:cNvPr id="890" name="Google Shape;89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25" y="1771198"/>
            <a:ext cx="3569700" cy="22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1925" y="1740691"/>
            <a:ext cx="3569700" cy="2250134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79"/>
          <p:cNvSpPr txBox="1"/>
          <p:nvPr/>
        </p:nvSpPr>
        <p:spPr>
          <a:xfrm>
            <a:off x="655875" y="3990825"/>
            <a:ext cx="356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without LPPV</a:t>
            </a:r>
            <a:endParaRPr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3" name="Google Shape;893;p79"/>
          <p:cNvSpPr txBox="1"/>
          <p:nvPr/>
        </p:nvSpPr>
        <p:spPr>
          <a:xfrm>
            <a:off x="5021925" y="3990825"/>
            <a:ext cx="356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with</a:t>
            </a:r>
            <a:r>
              <a:rPr lang="en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LPPV</a:t>
            </a:r>
            <a:endParaRPr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4" name="Google Shape;894;p79"/>
          <p:cNvSpPr txBox="1"/>
          <p:nvPr/>
        </p:nvSpPr>
        <p:spPr>
          <a:xfrm rot="630151">
            <a:off x="5186200" y="872816"/>
            <a:ext cx="3569805" cy="369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E2526"/>
                </a:solidFill>
                <a:latin typeface="Open Sans"/>
                <a:ea typeface="Open Sans"/>
                <a:cs typeface="Open Sans"/>
                <a:sym typeface="Open Sans"/>
              </a:rPr>
              <a:t>not supported in URP</a:t>
            </a:r>
            <a:endParaRPr b="1" sz="1200">
              <a:solidFill>
                <a:srgbClr val="DE25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0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Considerations</a:t>
            </a:r>
            <a:endParaRPr/>
          </a:p>
        </p:txBody>
      </p:sp>
      <p:sp>
        <p:nvSpPr>
          <p:cNvPr id="900" name="Google Shape;900;p80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Adaptive Probe Volumes</a:t>
            </a:r>
            <a:endParaRPr/>
          </a:p>
        </p:txBody>
      </p:sp>
      <p:sp>
        <p:nvSpPr>
          <p:cNvPr id="901" name="Google Shape;901;p80"/>
          <p:cNvSpPr txBox="1"/>
          <p:nvPr/>
        </p:nvSpPr>
        <p:spPr>
          <a:xfrm>
            <a:off x="655875" y="3990825"/>
            <a:ext cx="391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without APV</a:t>
            </a:r>
            <a:endParaRPr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2" name="Google Shape;902;p80"/>
          <p:cNvSpPr txBox="1"/>
          <p:nvPr/>
        </p:nvSpPr>
        <p:spPr>
          <a:xfrm>
            <a:off x="4675725" y="3990825"/>
            <a:ext cx="391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with APV</a:t>
            </a:r>
            <a:endParaRPr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3" name="Google Shape;903;p80"/>
          <p:cNvSpPr txBox="1"/>
          <p:nvPr/>
        </p:nvSpPr>
        <p:spPr>
          <a:xfrm rot="630151">
            <a:off x="5186200" y="872816"/>
            <a:ext cx="3569805" cy="369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E2526"/>
                </a:solidFill>
                <a:latin typeface="Open Sans"/>
                <a:ea typeface="Open Sans"/>
                <a:cs typeface="Open Sans"/>
                <a:sym typeface="Open Sans"/>
              </a:rPr>
              <a:t>only available in</a:t>
            </a:r>
            <a:endParaRPr b="1" sz="1200">
              <a:solidFill>
                <a:srgbClr val="DE25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DE2526"/>
                </a:solidFill>
                <a:latin typeface="Open Sans"/>
                <a:ea typeface="Open Sans"/>
                <a:cs typeface="Open Sans"/>
                <a:sym typeface="Open Sans"/>
              </a:rPr>
              <a:t>version 6 of Unity (preview)</a:t>
            </a:r>
            <a:endParaRPr b="1" sz="1200">
              <a:solidFill>
                <a:srgbClr val="DE25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04" name="Google Shape;904;p80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656050" y="2023059"/>
            <a:ext cx="3915950" cy="1967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80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4675675" y="2023059"/>
            <a:ext cx="3915950" cy="1967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81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Considerations</a:t>
            </a:r>
            <a:endParaRPr/>
          </a:p>
        </p:txBody>
      </p:sp>
      <p:sp>
        <p:nvSpPr>
          <p:cNvPr id="911" name="Google Shape;911;p81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A proper shader based projection &amp; emission</a:t>
            </a:r>
            <a:endParaRPr/>
          </a:p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→ less interpolation error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→ more flexible regarding repositioning of the camera</a:t>
            </a:r>
            <a:endParaRPr/>
          </a:p>
        </p:txBody>
      </p:sp>
      <p:sp>
        <p:nvSpPr>
          <p:cNvPr id="912" name="Google Shape;912;p81"/>
          <p:cNvSpPr txBox="1"/>
          <p:nvPr>
            <p:ph idx="1" type="body"/>
          </p:nvPr>
        </p:nvSpPr>
        <p:spPr>
          <a:xfrm>
            <a:off x="656025" y="2341606"/>
            <a:ext cx="7935600" cy="13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Sync interactable objects with rendering scene</a:t>
            </a:r>
            <a:endParaRPr/>
          </a:p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→ virtual objects can interact with lighting</a:t>
            </a:r>
            <a:endParaRPr/>
          </a:p>
        </p:txBody>
      </p:sp>
      <p:sp>
        <p:nvSpPr>
          <p:cNvPr id="913" name="Google Shape;913;p81"/>
          <p:cNvSpPr txBox="1"/>
          <p:nvPr>
            <p:ph idx="1" type="body"/>
          </p:nvPr>
        </p:nvSpPr>
        <p:spPr>
          <a:xfrm>
            <a:off x="656025" y="3332206"/>
            <a:ext cx="7935600" cy="13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Place camera in the air + multiple cameras + HDR</a:t>
            </a:r>
            <a:endParaRPr/>
          </a:p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→ reduce visual artifacts caused by humans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→ deal with obstruction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→ improve visual quality</a:t>
            </a:r>
            <a:endParaRPr/>
          </a:p>
        </p:txBody>
      </p:sp>
      <p:pic>
        <p:nvPicPr>
          <p:cNvPr id="914" name="Google Shape;914;p81"/>
          <p:cNvPicPr preferRelativeResize="0"/>
          <p:nvPr/>
        </p:nvPicPr>
        <p:blipFill rotWithShape="1">
          <a:blip r:embed="rId3">
            <a:alphaModFix/>
          </a:blip>
          <a:srcRect b="29536" l="12658" r="33129" t="13674"/>
          <a:stretch/>
        </p:blipFill>
        <p:spPr>
          <a:xfrm>
            <a:off x="5026700" y="2493450"/>
            <a:ext cx="3641002" cy="214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656025" y="1113225"/>
            <a:ext cx="7935600" cy="249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How can we get lighting information from the physical world</a:t>
            </a:r>
            <a:br>
              <a:rPr lang="en"/>
            </a:br>
            <a:r>
              <a:rPr lang="en"/>
              <a:t>to the MR application in real-time?</a:t>
            </a:r>
            <a:endParaRPr/>
          </a:p>
        </p:txBody>
      </p:sp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3205175" y="3221975"/>
            <a:ext cx="5386500" cy="114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+"/>
            </a:pPr>
            <a:r>
              <a:rPr lang="en"/>
              <a:t>Accurate colors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+"/>
            </a:pPr>
            <a:r>
              <a:rPr lang="en"/>
              <a:t>Low overhead on the HMD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+"/>
            </a:pPr>
            <a:r>
              <a:rPr lang="en"/>
              <a:t>Preferably multi-user enabled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2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Considerations</a:t>
            </a:r>
            <a:endParaRPr/>
          </a:p>
        </p:txBody>
      </p:sp>
      <p:sp>
        <p:nvSpPr>
          <p:cNvPr id="920" name="Google Shape;920;p82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Compare to real objects</a:t>
            </a:r>
            <a:endParaRPr/>
          </a:p>
        </p:txBody>
      </p:sp>
      <p:pic>
        <p:nvPicPr>
          <p:cNvPr id="921" name="Google Shape;92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487" y="1412575"/>
            <a:ext cx="4259026" cy="31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83"/>
          <p:cNvSpPr txBox="1"/>
          <p:nvPr>
            <p:ph idx="2" type="body"/>
          </p:nvPr>
        </p:nvSpPr>
        <p:spPr>
          <a:xfrm>
            <a:off x="4700600" y="2640825"/>
            <a:ext cx="3897000" cy="189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E2526"/>
                </a:solidFill>
              </a:rPr>
              <a:t>- FPS &amp; delay could be improved</a:t>
            </a:r>
            <a:endParaRPr>
              <a:solidFill>
                <a:srgbClr val="DE2526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E2526"/>
                </a:solidFill>
              </a:rPr>
              <a:t>- can’t handle too dynamic environments</a:t>
            </a:r>
            <a:endParaRPr>
              <a:solidFill>
                <a:srgbClr val="DE2526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E2526"/>
                </a:solidFill>
              </a:rPr>
              <a:t>- setup process is cumbersome</a:t>
            </a:r>
            <a:endParaRPr>
              <a:solidFill>
                <a:srgbClr val="DE2526"/>
              </a:solidFill>
            </a:endParaRPr>
          </a:p>
        </p:txBody>
      </p:sp>
      <p:sp>
        <p:nvSpPr>
          <p:cNvPr id="927" name="Google Shape;927;p83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28" name="Google Shape;928;p83"/>
          <p:cNvSpPr txBox="1"/>
          <p:nvPr>
            <p:ph idx="1" type="body"/>
          </p:nvPr>
        </p:nvSpPr>
        <p:spPr>
          <a:xfrm>
            <a:off x="656025" y="2640725"/>
            <a:ext cx="3897000" cy="189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0C850"/>
                </a:solidFill>
              </a:rPr>
              <a:t>+ works</a:t>
            </a:r>
            <a:endParaRPr>
              <a:solidFill>
                <a:srgbClr val="A0C85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0C850"/>
                </a:solidFill>
              </a:rPr>
              <a:t>+ is visually appealing</a:t>
            </a:r>
            <a:endParaRPr>
              <a:solidFill>
                <a:srgbClr val="A0C85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0C850"/>
                </a:solidFill>
              </a:rPr>
              <a:t>+ multi-user support (tested with 2 HMDs)</a:t>
            </a:r>
            <a:endParaRPr>
              <a:solidFill>
                <a:srgbClr val="A0C85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0C850"/>
                </a:solidFill>
              </a:rPr>
              <a:t>+ low requirements on the HMD</a:t>
            </a:r>
            <a:endParaRPr>
              <a:solidFill>
                <a:srgbClr val="A0C85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0C850"/>
              </a:solidFill>
            </a:endParaRPr>
          </a:p>
        </p:txBody>
      </p:sp>
      <p:sp>
        <p:nvSpPr>
          <p:cNvPr id="929" name="Google Shape;929;p83"/>
          <p:cNvSpPr txBox="1"/>
          <p:nvPr>
            <p:ph idx="1" type="body"/>
          </p:nvPr>
        </p:nvSpPr>
        <p:spPr>
          <a:xfrm>
            <a:off x="656025" y="1113225"/>
            <a:ext cx="7935600" cy="51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How can we get lighting information from the physical world</a:t>
            </a:r>
            <a:br>
              <a:rPr lang="en"/>
            </a:br>
            <a:r>
              <a:rPr lang="en"/>
              <a:t>to the MR application in real-time?</a:t>
            </a:r>
            <a:endParaRPr/>
          </a:p>
        </p:txBody>
      </p:sp>
      <p:sp>
        <p:nvSpPr>
          <p:cNvPr id="930" name="Google Shape;930;p83"/>
          <p:cNvSpPr txBox="1"/>
          <p:nvPr/>
        </p:nvSpPr>
        <p:spPr>
          <a:xfrm>
            <a:off x="656025" y="3831025"/>
            <a:ext cx="720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→ works best for static setups with few concurrent users in a clear space</a:t>
            </a:r>
            <a:endParaRPr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     (e.g. exhibitions in museums)</a:t>
            </a:r>
            <a:endParaRPr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31" name="Google Shape;931;p83"/>
          <p:cNvGrpSpPr/>
          <p:nvPr/>
        </p:nvGrpSpPr>
        <p:grpSpPr>
          <a:xfrm>
            <a:off x="2697144" y="1764168"/>
            <a:ext cx="3749700" cy="738900"/>
            <a:chOff x="2697144" y="1687968"/>
            <a:chExt cx="3749700" cy="738900"/>
          </a:xfrm>
        </p:grpSpPr>
        <p:sp>
          <p:nvSpPr>
            <p:cNvPr id="932" name="Google Shape;932;p83"/>
            <p:cNvSpPr txBox="1"/>
            <p:nvPr/>
          </p:nvSpPr>
          <p:spPr>
            <a:xfrm>
              <a:off x="2697144" y="1687968"/>
              <a:ext cx="3749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Open Sans"/>
                <a:buChar char="●"/>
              </a:pPr>
              <a:r>
                <a:rPr b="1" lang="en" sz="12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360° camera</a:t>
              </a:r>
              <a:endParaRPr b="1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Open Sans"/>
                <a:buChar char="●"/>
              </a:pPr>
              <a:r>
                <a:rPr b="1" lang="en" sz="12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Room model + emissive material</a:t>
              </a:r>
              <a:endParaRPr b="1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200"/>
                <a:buFont typeface="Open Sans"/>
                <a:buChar char="●"/>
              </a:pPr>
              <a:r>
                <a:rPr b="1" lang="en" sz="1200">
                  <a:solidFill>
                    <a:schemeClr val="accent1"/>
                  </a:solidFill>
                  <a:latin typeface="Open Sans"/>
                  <a:ea typeface="Open Sans"/>
                  <a:cs typeface="Open Sans"/>
                  <a:sym typeface="Open Sans"/>
                </a:rPr>
                <a:t>Streaming light probes over the network</a:t>
              </a:r>
              <a:endParaRPr b="1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3" name="Google Shape;933;p83"/>
            <p:cNvSpPr/>
            <p:nvPr/>
          </p:nvSpPr>
          <p:spPr>
            <a:xfrm>
              <a:off x="2812250" y="1732500"/>
              <a:ext cx="3634500" cy="694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84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Q&amp;A</a:t>
            </a:r>
            <a:endParaRPr/>
          </a:p>
        </p:txBody>
      </p:sp>
      <p:sp>
        <p:nvSpPr>
          <p:cNvPr id="939" name="Google Shape;939;p84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/>
              <a:t>Any questions?</a:t>
            </a:r>
            <a:endParaRPr sz="1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85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Sources</a:t>
            </a:r>
            <a:endParaRPr/>
          </a:p>
        </p:txBody>
      </p:sp>
      <p:sp>
        <p:nvSpPr>
          <p:cNvPr id="945" name="Google Shape;945;p85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457200" rtl="0" algn="l">
              <a:spcBef>
                <a:spcPts val="900"/>
              </a:spcBef>
              <a:spcAft>
                <a:spcPts val="0"/>
              </a:spcAft>
              <a:buSzPts val="900"/>
              <a:buChar char="●"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scontent.oculuscdn.com/v/t64.5771-25/38974492_442085696619485_5665262356792344576_n.png?_nc_cat=107&amp;ccb=1-7&amp;_nc_sid=6e7a0a&amp;_nc_ohc=T7N4iK_mO3UQ7kNvgGuZRQ7&amp;_nc_ht=scontent.oculuscdn.com&amp;oh=00_AYBQq080owE6bwtX055LFf7dWuuPNmJXHl-lRWaM_-OYsw&amp;oe=66F8932B</a:t>
            </a:r>
            <a:r>
              <a:rPr lang="en" sz="900"/>
              <a:t> (slide 4)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sng">
                <a:solidFill>
                  <a:schemeClr val="hlink"/>
                </a:solidFill>
                <a:hlinkClick r:id="rId4"/>
              </a:rPr>
              <a:t>https://mixed-news.com/en/wp-content/uploads/2022/10/Demeo_Mixed_Reality-860x484.png</a:t>
            </a:r>
            <a:r>
              <a:rPr lang="en" sz="900"/>
              <a:t> (slide 4)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sng">
                <a:solidFill>
                  <a:schemeClr val="hlink"/>
                </a:solidFill>
                <a:hlinkClick r:id="rId5"/>
              </a:rPr>
              <a:t>https://i.imgur.com/Fwmkpn0.png</a:t>
            </a:r>
            <a:r>
              <a:rPr lang="en" sz="900"/>
              <a:t> (slide 6)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sng">
                <a:solidFill>
                  <a:schemeClr val="hlink"/>
                </a:solidFill>
                <a:hlinkClick r:id="rId6"/>
              </a:rPr>
              <a:t>https://www.az-delivery.de/cdn/shop/products/tcs34725-rgb-farb-sensor-mit-infrarot-filter-diy-modul-zur-farb-erkennung-kompatibel-mit-arduino-414913.jpg?v=1679399266&amp;width=1200</a:t>
            </a:r>
            <a:r>
              <a:rPr lang="en" sz="900"/>
              <a:t> (slide 10)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sng">
                <a:solidFill>
                  <a:schemeClr val="hlink"/>
                </a:solidFill>
                <a:hlinkClick r:id="rId7"/>
              </a:rPr>
              <a:t>https://cdn1.botland.de/123834-pdt_540/sparkfun-tristimulus-farbsensor-opt4048dtsr-qwiic-sparkfun-sen-22638.jpg</a:t>
            </a:r>
            <a:r>
              <a:rPr lang="en" sz="900"/>
              <a:t> (slide 10)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sng">
                <a:solidFill>
                  <a:schemeClr val="hlink"/>
                </a:solidFill>
                <a:hlinkClick r:id="rId8"/>
              </a:rPr>
              <a:t>https://de.farnell.com/productimages/standard/en_GB/3879713-40.jpg</a:t>
            </a:r>
            <a:r>
              <a:rPr lang="en" sz="900"/>
              <a:t> (slide 10)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sng">
                <a:solidFill>
                  <a:schemeClr val="hlink"/>
                </a:solidFill>
                <a:hlinkClick r:id="rId9"/>
              </a:rPr>
              <a:t>https://m.media-amazon.com/images/I/61o2ZUzB4XL._AC_UF894,1000_QL80_.jpg</a:t>
            </a:r>
            <a:r>
              <a:rPr lang="en" sz="900"/>
              <a:t> (slide 10)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sng">
                <a:solidFill>
                  <a:schemeClr val="hlink"/>
                </a:solidFill>
                <a:hlinkClick r:id="rId10"/>
              </a:rPr>
              <a:t>https://encrypted-tbn0.gstatic.com/images?q=tbn:ANd9GcRAwg2N3x8ThZIaaJbuxyon9qF6mDl_pNxI_A&amp;s</a:t>
            </a:r>
            <a:r>
              <a:rPr lang="en" sz="900"/>
              <a:t> (slide 15, 16)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sng">
                <a:solidFill>
                  <a:schemeClr val="hlink"/>
                </a:solidFill>
                <a:hlinkClick r:id="rId11"/>
              </a:rPr>
              <a:t>https://ricohtheta.eu/cdn/shop/products/Theta-Z1-front-screen-on.jpg?v=1655989855</a:t>
            </a:r>
            <a:r>
              <a:rPr lang="en" sz="900"/>
              <a:t> (slide 15, 17, 18)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sng">
                <a:solidFill>
                  <a:schemeClr val="hlink"/>
                </a:solidFill>
                <a:hlinkClick r:id="rId12"/>
              </a:rPr>
              <a:t>https://vr-expert.de/wp-content/webp-express/webp-images/uploads/2023/08/Quest-3-diagnal-view.png.webp</a:t>
            </a:r>
            <a:r>
              <a:rPr lang="en" sz="900"/>
              <a:t> (slide 15, 16)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sng">
                <a:solidFill>
                  <a:schemeClr val="hlink"/>
                </a:solidFill>
                <a:hlinkClick r:id="rId13"/>
              </a:rPr>
              <a:t>https://haid-computers.de/cdn/shop/products/rgb_gaming_pc_talius_adf23630-328c-49ea-bc12-b6bf1bf5dc38_600x.png?v=1659005283</a:t>
            </a:r>
            <a:r>
              <a:rPr lang="en" sz="900"/>
              <a:t> (slide 15, 16)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sng">
                <a:solidFill>
                  <a:schemeClr val="hlink"/>
                </a:solidFill>
                <a:hlinkClick r:id="rId14"/>
              </a:rPr>
              <a:t>https://heise.cloudimg.io/bound/1200x1200/q85.png-lossy-85.webp-lossy-85.foil1/_www-heise-de_/imgs/18/3/0/8/8/9/3/9/Bildschirmfoto_2021-04-15_um_13-427ab236292eb0de.png</a:t>
            </a:r>
            <a:r>
              <a:rPr lang="en" sz="900"/>
              <a:t> (slide 17)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sng">
                <a:solidFill>
                  <a:schemeClr val="accent2"/>
                </a:solid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https://docs.unity3d.com/uploads/GlobalIllumination/EmissiveMaterial.png</a:t>
            </a:r>
            <a:r>
              <a:rPr lang="en" sz="900"/>
              <a:t> (slide 22)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sng">
                <a:solidFill>
                  <a:schemeClr val="hlink"/>
                </a:solidFill>
                <a:hlinkClick r:id="rId16"/>
              </a:rPr>
              <a:t>https://docs.unity3d.com/uploads/Main/LightProbeProxyVolumeExample2.png</a:t>
            </a:r>
            <a:r>
              <a:rPr lang="en" sz="900"/>
              <a:t> (slide 47)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sng">
                <a:solidFill>
                  <a:schemeClr val="hlink"/>
                </a:solidFill>
                <a:hlinkClick r:id="rId17"/>
              </a:rPr>
              <a:t>https://docs.unity3d.com/uploads/Main/LightProbeProxyVolumeExample1.png</a:t>
            </a:r>
            <a:r>
              <a:rPr lang="en" sz="900"/>
              <a:t> (slide 47)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 u="sng">
                <a:solidFill>
                  <a:schemeClr val="hlink"/>
                </a:solidFill>
                <a:hlinkClick r:id="rId18"/>
              </a:rPr>
              <a:t>https://docs.unity3d.com/6000.0/Documentation/uploads/urp/probe-volumes/probevolumes-per-pixel.jpg</a:t>
            </a:r>
            <a:r>
              <a:rPr lang="en" sz="900"/>
              <a:t> (slide 48)</a:t>
            </a:r>
            <a:endParaRPr sz="9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86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sp>
        <p:nvSpPr>
          <p:cNvPr id="951" name="Google Shape;951;p86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14 incorrect light probes</a:t>
            </a:r>
            <a:endParaRPr/>
          </a:p>
        </p:txBody>
      </p:sp>
      <p:pic>
        <p:nvPicPr>
          <p:cNvPr id="952" name="Google Shape;952;p86"/>
          <p:cNvPicPr preferRelativeResize="0"/>
          <p:nvPr/>
        </p:nvPicPr>
        <p:blipFill rotWithShape="1">
          <a:blip r:embed="rId3">
            <a:alphaModFix/>
          </a:blip>
          <a:srcRect b="15366" l="9877" r="27645" t="8256"/>
          <a:stretch/>
        </p:blipFill>
        <p:spPr>
          <a:xfrm>
            <a:off x="2173550" y="1338425"/>
            <a:ext cx="4900541" cy="32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7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sp>
        <p:nvSpPr>
          <p:cNvPr id="958" name="Google Shape;958;p87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Memory Management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→ SWAP used 30GB of disk space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→ degraded performance of whole system</a:t>
            </a:r>
            <a:endParaRPr/>
          </a:p>
        </p:txBody>
      </p:sp>
      <p:grpSp>
        <p:nvGrpSpPr>
          <p:cNvPr id="959" name="Google Shape;959;p87"/>
          <p:cNvGrpSpPr/>
          <p:nvPr/>
        </p:nvGrpSpPr>
        <p:grpSpPr>
          <a:xfrm>
            <a:off x="1212250" y="1538575"/>
            <a:ext cx="6719497" cy="1455475"/>
            <a:chOff x="656050" y="1734900"/>
            <a:chExt cx="6719497" cy="1455475"/>
          </a:xfrm>
        </p:grpSpPr>
        <p:pic>
          <p:nvPicPr>
            <p:cNvPr id="960" name="Google Shape;960;p87"/>
            <p:cNvPicPr preferRelativeResize="0"/>
            <p:nvPr/>
          </p:nvPicPr>
          <p:blipFill rotWithShape="1">
            <a:blip r:embed="rId3">
              <a:alphaModFix/>
            </a:blip>
            <a:srcRect b="0" l="0" r="88006" t="0"/>
            <a:stretch/>
          </p:blipFill>
          <p:spPr>
            <a:xfrm>
              <a:off x="656050" y="1734900"/>
              <a:ext cx="1685024" cy="145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1" name="Google Shape;961;p87"/>
            <p:cNvPicPr preferRelativeResize="0"/>
            <p:nvPr/>
          </p:nvPicPr>
          <p:blipFill rotWithShape="1">
            <a:blip r:embed="rId3">
              <a:alphaModFix/>
            </a:blip>
            <a:srcRect b="0" l="13217" r="0" t="0"/>
            <a:stretch/>
          </p:blipFill>
          <p:spPr>
            <a:xfrm>
              <a:off x="2341075" y="1734900"/>
              <a:ext cx="5034472" cy="1455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88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sp>
        <p:nvSpPr>
          <p:cNvPr id="967" name="Google Shape;967;p88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Unity deleted all my Light Probes when saving the scene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→ had to manually edit .unity file to get them back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→ a bug in Unity?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8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Methods</a:t>
            </a:r>
            <a:endParaRPr/>
          </a:p>
        </p:txBody>
      </p: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Skybox:</a:t>
            </a:r>
            <a:endParaRPr/>
          </a:p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Static or dynamic 360° texture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Projected into infinity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Contributes to single ambient light probe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→ no </a:t>
            </a:r>
            <a:r>
              <a:rPr lang="en"/>
              <a:t>spatial</a:t>
            </a:r>
            <a:r>
              <a:rPr lang="en"/>
              <a:t> gradient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→ same lighting for every object</a:t>
            </a:r>
            <a:endParaRPr/>
          </a:p>
        </p:txBody>
      </p:sp>
      <p:pic>
        <p:nvPicPr>
          <p:cNvPr id="315" name="Google Shape;3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25" y="2076284"/>
            <a:ext cx="4567300" cy="2295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656033" y="1113235"/>
            <a:ext cx="79356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Light Probe generation</a:t>
            </a:r>
            <a:endParaRPr/>
          </a:p>
        </p:txBody>
      </p:sp>
      <p:pic>
        <p:nvPicPr>
          <p:cNvPr id="322" name="Google Shape;322;p39"/>
          <p:cNvPicPr preferRelativeResize="0"/>
          <p:nvPr/>
        </p:nvPicPr>
        <p:blipFill rotWithShape="1">
          <a:blip r:embed="rId3">
            <a:alphaModFix/>
          </a:blip>
          <a:srcRect b="0" l="9077" r="13403" t="0"/>
          <a:stretch/>
        </p:blipFill>
        <p:spPr>
          <a:xfrm>
            <a:off x="345625" y="1465750"/>
            <a:ext cx="2481350" cy="310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3" name="Google Shape;323;p39"/>
          <p:cNvPicPr preferRelativeResize="0"/>
          <p:nvPr/>
        </p:nvPicPr>
        <p:blipFill rotWithShape="1">
          <a:blip r:embed="rId4">
            <a:alphaModFix/>
          </a:blip>
          <a:srcRect b="0" l="6845" r="7368" t="8858"/>
          <a:stretch/>
        </p:blipFill>
        <p:spPr>
          <a:xfrm>
            <a:off x="3041250" y="1465750"/>
            <a:ext cx="2864253" cy="310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4" name="Google Shape;324;p39"/>
          <p:cNvPicPr preferRelativeResize="0"/>
          <p:nvPr/>
        </p:nvPicPr>
        <p:blipFill rotWithShape="1">
          <a:blip r:embed="rId5">
            <a:alphaModFix/>
          </a:blip>
          <a:srcRect b="0" l="4647" r="7672" t="0"/>
          <a:stretch/>
        </p:blipFill>
        <p:spPr>
          <a:xfrm>
            <a:off x="5981938" y="1465750"/>
            <a:ext cx="2837975" cy="31025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330" name="Google Shape;330;p40"/>
          <p:cNvSpPr txBox="1"/>
          <p:nvPr>
            <p:ph idx="1" type="body"/>
          </p:nvPr>
        </p:nvSpPr>
        <p:spPr>
          <a:xfrm>
            <a:off x="656035" y="1110853"/>
            <a:ext cx="3897000" cy="32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Neural Network based Lighting</a:t>
            </a:r>
            <a:endParaRPr/>
          </a:p>
        </p:txBody>
      </p:sp>
      <p:sp>
        <p:nvSpPr>
          <p:cNvPr id="331" name="Google Shape;331;p40"/>
          <p:cNvSpPr txBox="1"/>
          <p:nvPr>
            <p:ph idx="2" type="body"/>
          </p:nvPr>
        </p:nvSpPr>
        <p:spPr>
          <a:xfrm>
            <a:off x="3906700" y="1110850"/>
            <a:ext cx="4690800" cy="327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Distributed Lighting</a:t>
            </a:r>
            <a:endParaRPr/>
          </a:p>
        </p:txBody>
      </p:sp>
      <p:pic>
        <p:nvPicPr>
          <p:cNvPr id="332" name="Google Shape;332;p40"/>
          <p:cNvPicPr preferRelativeResize="0"/>
          <p:nvPr/>
        </p:nvPicPr>
        <p:blipFill rotWithShape="1">
          <a:blip r:embed="rId3">
            <a:alphaModFix/>
          </a:blip>
          <a:srcRect b="9843" l="5320" r="3571" t="8404"/>
          <a:stretch/>
        </p:blipFill>
        <p:spPr>
          <a:xfrm>
            <a:off x="6353425" y="1631250"/>
            <a:ext cx="2571750" cy="2820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3" name="Google Shape;333;p40"/>
          <p:cNvPicPr preferRelativeResize="0"/>
          <p:nvPr/>
        </p:nvPicPr>
        <p:blipFill rotWithShape="1">
          <a:blip r:embed="rId4">
            <a:alphaModFix/>
          </a:blip>
          <a:srcRect b="25099" l="5260" r="5117" t="6285"/>
          <a:stretch/>
        </p:blipFill>
        <p:spPr>
          <a:xfrm>
            <a:off x="285375" y="1560712"/>
            <a:ext cx="2645950" cy="28207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4" name="Google Shape;334;p40"/>
          <p:cNvPicPr preferRelativeResize="0"/>
          <p:nvPr/>
        </p:nvPicPr>
        <p:blipFill rotWithShape="1">
          <a:blip r:embed="rId5">
            <a:alphaModFix/>
          </a:blip>
          <a:srcRect b="8189" l="0" r="0" t="0"/>
          <a:stretch/>
        </p:blipFill>
        <p:spPr>
          <a:xfrm>
            <a:off x="3857223" y="1631250"/>
            <a:ext cx="2445226" cy="28207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5" name="Google Shape;335;p40"/>
          <p:cNvPicPr preferRelativeResize="0"/>
          <p:nvPr/>
        </p:nvPicPr>
        <p:blipFill rotWithShape="1">
          <a:blip r:embed="rId6">
            <a:alphaModFix/>
          </a:blip>
          <a:srcRect b="29814" l="0" r="0" t="0"/>
          <a:stretch/>
        </p:blipFill>
        <p:spPr>
          <a:xfrm>
            <a:off x="1418875" y="2607125"/>
            <a:ext cx="2177249" cy="19525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>
            <p:ph type="title"/>
          </p:nvPr>
        </p:nvSpPr>
        <p:spPr>
          <a:xfrm>
            <a:off x="656034" y="259556"/>
            <a:ext cx="79356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Ideas</a:t>
            </a:r>
            <a:endParaRPr/>
          </a:p>
        </p:txBody>
      </p:sp>
      <p:sp>
        <p:nvSpPr>
          <p:cNvPr id="341" name="Google Shape;341;p41"/>
          <p:cNvSpPr txBox="1"/>
          <p:nvPr>
            <p:ph idx="1" type="body"/>
          </p:nvPr>
        </p:nvSpPr>
        <p:spPr>
          <a:xfrm>
            <a:off x="656025" y="1113225"/>
            <a:ext cx="3844500" cy="325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Come up with different methods of capturing lighting information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Implement and compare some methods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Feasibility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Visual Appearance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Complexity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→ Focusing on small scale / local methods for single objects</a:t>
            </a:r>
            <a:endParaRPr/>
          </a:p>
        </p:txBody>
      </p:sp>
      <p:pic>
        <p:nvPicPr>
          <p:cNvPr id="342" name="Google Shape;3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774" y="866250"/>
            <a:ext cx="4423475" cy="357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UD_2018_16zu9">
  <a:themeElements>
    <a:clrScheme name="TUD_2021-08_grün">
      <a:dk1>
        <a:srgbClr val="000000"/>
      </a:dk1>
      <a:lt1>
        <a:srgbClr val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